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" dt="2026-09-19T18:38:24.978"/>
    <p1510:client id="{836622C4-6214-61D1-3487-2BFDFF36337E}" v="5" dt="2026-09-19T18:00:32.4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ka Keil" userId="S::monika.keil@viakanta.at::290657f7-0b41-4f50-a78f-2a13f39e3a92" providerId="AD" clId="Web-{00000000-0000-0000-0000-000000000000}"/>
    <pc:docChg chg="modSld">
      <pc:chgData name="Monika Keil" userId="S::monika.keil@viakanta.at::290657f7-0b41-4f50-a78f-2a13f39e3a92" providerId="AD" clId="Web-{00000000-0000-0000-0000-000000000000}" dt="2026-09-19T18:38:24.978" v="2" actId="14100"/>
      <pc:docMkLst>
        <pc:docMk/>
      </pc:docMkLst>
      <pc:sldChg chg="modSp">
        <pc:chgData name="Monika Keil" userId="S::monika.keil@viakanta.at::290657f7-0b41-4f50-a78f-2a13f39e3a92" providerId="AD" clId="Web-{00000000-0000-0000-0000-000000000000}" dt="2026-09-19T18:38:24.978" v="2" actId="14100"/>
        <pc:sldMkLst>
          <pc:docMk/>
          <pc:sldMk cId="0" sldId="273"/>
        </pc:sldMkLst>
        <pc:picChg chg="mod modCrop">
          <ac:chgData name="Monika Keil" userId="S::monika.keil@viakanta.at::290657f7-0b41-4f50-a78f-2a13f39e3a92" providerId="AD" clId="Web-{00000000-0000-0000-0000-000000000000}" dt="2026-09-19T18:38:24.978" v="2" actId="14100"/>
          <ac:picMkLst>
            <pc:docMk/>
            <pc:sldMk cId="0" sldId="273"/>
            <ac:picMk id="3" creationId="{00000000-0000-0000-0000-000000000000}"/>
          </ac:picMkLst>
        </pc:picChg>
      </pc:sldChg>
    </pc:docChg>
  </pc:docChgLst>
  <pc:docChgLst>
    <pc:chgData name="Monika Keil" userId="S::monika.keil@viakanta.at::290657f7-0b41-4f50-a78f-2a13f39e3a92" providerId="AD" clId="Web-{836622C4-6214-61D1-3487-2BFDFF36337E}"/>
    <pc:docChg chg="modSld">
      <pc:chgData name="Monika Keil" userId="S::monika.keil@viakanta.at::290657f7-0b41-4f50-a78f-2a13f39e3a92" providerId="AD" clId="Web-{836622C4-6214-61D1-3487-2BFDFF36337E}" dt="2026-09-19T18:00:32.417" v="3" actId="20577"/>
      <pc:docMkLst>
        <pc:docMk/>
      </pc:docMkLst>
      <pc:sldChg chg="modSp">
        <pc:chgData name="Monika Keil" userId="S::monika.keil@viakanta.at::290657f7-0b41-4f50-a78f-2a13f39e3a92" providerId="AD" clId="Web-{836622C4-6214-61D1-3487-2BFDFF36337E}" dt="2026-09-19T18:00:32.417" v="3" actId="20577"/>
        <pc:sldMkLst>
          <pc:docMk/>
          <pc:sldMk cId="281380735" sldId="262"/>
        </pc:sldMkLst>
        <pc:spChg chg="mod">
          <ac:chgData name="Monika Keil" userId="S::monika.keil@viakanta.at::290657f7-0b41-4f50-a78f-2a13f39e3a92" providerId="AD" clId="Web-{836622C4-6214-61D1-3487-2BFDFF36337E}" dt="2026-09-19T18:00:30.870" v="1" actId="20577"/>
          <ac:spMkLst>
            <pc:docMk/>
            <pc:sldMk cId="281380735" sldId="262"/>
            <ac:spMk id="3" creationId="{26374F0E-5AFF-ED3A-DDB5-25F086C98B6F}"/>
          </ac:spMkLst>
        </pc:spChg>
        <pc:spChg chg="mod">
          <ac:chgData name="Monika Keil" userId="S::monika.keil@viakanta.at::290657f7-0b41-4f50-a78f-2a13f39e3a92" providerId="AD" clId="Web-{836622C4-6214-61D1-3487-2BFDFF36337E}" dt="2026-09-19T18:00:32.417" v="3" actId="20577"/>
          <ac:spMkLst>
            <pc:docMk/>
            <pc:sldMk cId="281380735" sldId="262"/>
            <ac:spMk id="4" creationId="{6E1536D6-A930-EE2D-6EDB-048002C595DB}"/>
          </ac:spMkLst>
        </pc:spChg>
      </pc:sld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7167" y="935184"/>
            <a:ext cx="6689667" cy="2288075"/>
          </a:xfrm>
        </p:spPr>
        <p:txBody>
          <a:bodyPr anchor="ctr">
            <a:normAutofit/>
          </a:bodyPr>
          <a:lstStyle>
            <a:lvl1pPr algn="ctr">
              <a:defRPr sz="405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8534" y="3310128"/>
            <a:ext cx="5466934" cy="8686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C4A186-7A3C-2849-F4A7-5B5565EB29E6}"/>
              </a:ext>
            </a:extLst>
          </p:cNvPr>
          <p:cNvCxnSpPr>
            <a:cxnSpLocks/>
          </p:cNvCxnSpPr>
          <p:nvPr/>
        </p:nvCxnSpPr>
        <p:spPr>
          <a:xfrm flipH="1">
            <a:off x="0" y="3762325"/>
            <a:ext cx="9144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C7E87E-EC44-47F9-6172-5EEA03DE5D87}"/>
              </a:ext>
            </a:extLst>
          </p:cNvPr>
          <p:cNvCxnSpPr>
            <a:cxnSpLocks/>
          </p:cNvCxnSpPr>
          <p:nvPr/>
        </p:nvCxnSpPr>
        <p:spPr>
          <a:xfrm flipH="1">
            <a:off x="0" y="344949"/>
            <a:ext cx="9144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Logo Almgrün groß">
            <a:extLst>
              <a:ext uri="{FF2B5EF4-FFF2-40B4-BE49-F238E27FC236}">
                <a16:creationId xmlns:a16="http://schemas.microsoft.com/office/drawing/2014/main" id="{F28A3D5F-EFFB-F502-39BE-61F96D1F96D8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230" y="384048"/>
            <a:ext cx="1653540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66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Bil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1" y="292608"/>
            <a:ext cx="8109800" cy="65836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700" dirty="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351" y="950976"/>
            <a:ext cx="8109800" cy="3840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7231" y="1426464"/>
            <a:ext cx="8451634" cy="3291840"/>
          </a:xfrm>
          <a:solidFill>
            <a:srgbClr val="F8F5EE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60" y="4834498"/>
            <a:ext cx="2961977" cy="27384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FC4771-5A22-2E68-AB04-0949D0A15B66}"/>
              </a:ext>
            </a:extLst>
          </p:cNvPr>
          <p:cNvCxnSpPr>
            <a:cxnSpLocks/>
          </p:cNvCxnSpPr>
          <p:nvPr/>
        </p:nvCxnSpPr>
        <p:spPr>
          <a:xfrm flipH="1">
            <a:off x="0" y="1199789"/>
            <a:ext cx="9144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A95C5A-6D75-9E1D-C459-7F2022E84F55}"/>
              </a:ext>
            </a:extLst>
          </p:cNvPr>
          <p:cNvCxnSpPr>
            <a:cxnSpLocks/>
          </p:cNvCxnSpPr>
          <p:nvPr/>
        </p:nvCxnSpPr>
        <p:spPr>
          <a:xfrm>
            <a:off x="342900" y="0"/>
            <a:ext cx="0" cy="51435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ED5AC1-9F96-A868-7F45-523BF1A45E7C}"/>
              </a:ext>
            </a:extLst>
          </p:cNvPr>
          <p:cNvCxnSpPr>
            <a:cxnSpLocks/>
          </p:cNvCxnSpPr>
          <p:nvPr/>
        </p:nvCxnSpPr>
        <p:spPr>
          <a:xfrm>
            <a:off x="8801100" y="0"/>
            <a:ext cx="0" cy="51435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E1F764-5B01-7711-9CF1-7EA13A629701}"/>
              </a:ext>
            </a:extLst>
          </p:cNvPr>
          <p:cNvCxnSpPr>
            <a:cxnSpLocks/>
          </p:cNvCxnSpPr>
          <p:nvPr/>
        </p:nvCxnSpPr>
        <p:spPr>
          <a:xfrm flipH="1">
            <a:off x="0" y="4797128"/>
            <a:ext cx="9144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 Almgrün">
            <a:extLst>
              <a:ext uri="{FF2B5EF4-FFF2-40B4-BE49-F238E27FC236}">
                <a16:creationId xmlns:a16="http://schemas.microsoft.com/office/drawing/2014/main" id="{A642F2C9-3B37-D59E-0F96-737EF7168079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  <p:sp>
        <p:nvSpPr>
          <p:cNvPr id="17" name="Bildquelle"/>
          <p:cNvSpPr>
            <a:spLocks noGrp="1"/>
          </p:cNvSpPr>
          <p:nvPr>
            <p:ph type="body" sz="quarter" idx="60" hasCustomPrompt="1"/>
          </p:nvPr>
        </p:nvSpPr>
        <p:spPr>
          <a:xfrm>
            <a:off x="6848865" y="4528304"/>
            <a:ext cx="1950000" cy="190000"/>
          </a:xfrm>
          <a:prstGeom prst="rect">
            <a:avLst/>
          </a:prstGeom>
          <a:solidFill>
            <a:schemeClr val="bg2">
              <a:alpha val="85000"/>
            </a:schemeClr>
          </a:solidFill>
        </p:spPr>
        <p:txBody>
          <a:bodyPr lIns="54000" tIns="0" rIns="540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AT" dirty="0"/>
              <a:t>Bild: KI-generiert mit Microsoft Copilot</a:t>
            </a:r>
          </a:p>
        </p:txBody>
      </p:sp>
    </p:spTree>
    <p:extLst>
      <p:ext uri="{BB962C8B-B14F-4D97-AF65-F5344CB8AC3E}">
        <p14:creationId xmlns:p14="http://schemas.microsoft.com/office/powerpoint/2010/main" val="982062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trenn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2D6AD5-6168-B411-89A9-90C82303B25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C6DA0-2CB8-AFC5-DB06-AB923598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057400"/>
            <a:ext cx="6699490" cy="256032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3600" baseline="0">
                <a:solidFill>
                  <a:srgbClr val="3B3B3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16A9F-28B9-2207-66D3-D952EB7EC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472" y="1572768"/>
            <a:ext cx="6702552" cy="411480"/>
          </a:xfrm>
        </p:spPr>
        <p:txBody>
          <a:bodyPr>
            <a:normAutofit/>
          </a:bodyPr>
          <a:lstStyle>
            <a:lvl1pPr marL="0" indent="0">
              <a:buNone/>
              <a:defRPr sz="1300" b="1" cap="all" spc="1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3F77F-C41D-1011-B9F4-A5DE814F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" y="4834498"/>
            <a:ext cx="2813311" cy="273844"/>
          </a:xfrm>
        </p:spPr>
        <p:txBody>
          <a:bodyPr/>
          <a:lstStyle>
            <a:lvl1pPr>
              <a:defRPr>
                <a:solidFill>
                  <a:srgbClr val="3B3B36"/>
                </a:solidFill>
              </a:defRPr>
            </a:lvl1pPr>
          </a:lstStyle>
          <a:p>
            <a:endParaRPr lang="de-AT">
              <a:solidFill>
                <a:srgbClr val="3B3B36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D507-925C-84B3-8F49-9F3B9120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B3B36"/>
                </a:solidFill>
              </a:defRPr>
            </a:lvl1pPr>
          </a:lstStyle>
          <a:p>
            <a:fld id="{E84B9605-E3D2-4B36-B1AA-20D772F7FA1E}" type="datetimeFigureOut">
              <a:rPr lang="de-AT" smtClean="0"/>
              <a:pPr/>
              <a:t>19.09.2026</a:t>
            </a:fld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B4AE-32E8-CAFF-4A3C-6CBE4FFF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B3B36"/>
                </a:solidFill>
              </a:defRPr>
            </a:lvl1pPr>
          </a:lstStyle>
          <a:p>
            <a:fld id="{5C0A8CA9-2C2F-4107-B700-44A43BAD5E09}" type="slidenum">
              <a:rPr lang="de-AT" smtClean="0"/>
              <a:pPr/>
              <a:t>‹#›</a:t>
            </a:fld>
            <a:endParaRPr lang="de-AT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FA0DE8-9E4B-D747-CB64-14B8DEDC02EA}"/>
              </a:ext>
            </a:extLst>
          </p:cNvPr>
          <p:cNvCxnSpPr>
            <a:cxnSpLocks/>
          </p:cNvCxnSpPr>
          <p:nvPr/>
        </p:nvCxnSpPr>
        <p:spPr>
          <a:xfrm flipH="1">
            <a:off x="0" y="1025685"/>
            <a:ext cx="9144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EB75EB-F27E-271A-C843-4096E1F19057}"/>
              </a:ext>
            </a:extLst>
          </p:cNvPr>
          <p:cNvCxnSpPr>
            <a:cxnSpLocks/>
          </p:cNvCxnSpPr>
          <p:nvPr/>
        </p:nvCxnSpPr>
        <p:spPr>
          <a:xfrm flipH="1">
            <a:off x="0" y="4798551"/>
            <a:ext cx="9144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Signet">
            <a:extLst>
              <a:ext uri="{FF2B5EF4-FFF2-40B4-BE49-F238E27FC236}">
                <a16:creationId xmlns:a16="http://schemas.microsoft.com/office/drawing/2014/main" id="{95369619-1E38-6975-07F8-96A56041C7A9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0" y="3467100"/>
            <a:ext cx="21590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25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2D18C4-A1A8-6CA4-B4A2-0E9791DC7F71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347522"/>
            <a:ext cx="8341880" cy="871974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09314" y="1687194"/>
            <a:ext cx="4575467" cy="284029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500" dirty="0">
                <a:solidFill>
                  <a:schemeClr val="tx2"/>
                </a:solidFill>
              </a:defRPr>
            </a:lvl1pPr>
            <a:lvl2pPr marL="428625" indent="-257175">
              <a:buFont typeface="+mj-lt"/>
              <a:buAutoNum type="arabicPeriod"/>
              <a:defRPr lang="en-US" sz="1350" dirty="0">
                <a:solidFill>
                  <a:schemeClr val="tx2"/>
                </a:solidFill>
              </a:defRPr>
            </a:lvl2pPr>
            <a:lvl3pPr marL="600075" indent="-257175">
              <a:buFont typeface="+mj-lt"/>
              <a:buAutoNum type="arabicPeriod"/>
              <a:defRPr lang="en-US" sz="1200" dirty="0">
                <a:solidFill>
                  <a:schemeClr val="tx2"/>
                </a:solidFill>
              </a:defRPr>
            </a:lvl3pPr>
            <a:lvl4pPr marL="771525" indent="-257175">
              <a:buFont typeface="+mj-lt"/>
              <a:buAutoNum type="arabicPeriod"/>
              <a:defRPr lang="en-US" sz="1050" dirty="0">
                <a:solidFill>
                  <a:schemeClr val="tx2"/>
                </a:solidFill>
              </a:defRPr>
            </a:lvl4pPr>
            <a:lvl5pPr marL="942975" indent="-257175">
              <a:buFont typeface="+mj-lt"/>
              <a:buAutoNum type="arabicPeriod"/>
              <a:defRPr lang="en-US" sz="105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" y="4834498"/>
            <a:ext cx="2961977" cy="27384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366759"/>
            <a:ext cx="9144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4798551"/>
            <a:ext cx="9144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Logo Almgrün">
            <a:extLst>
              <a:ext uri="{FF2B5EF4-FFF2-40B4-BE49-F238E27FC236}">
                <a16:creationId xmlns:a16="http://schemas.microsoft.com/office/drawing/2014/main" id="{9CAFF775-6EA6-D6F1-290B-AECEF87B7B47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27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70166"/>
            <a:ext cx="7886700" cy="99785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503218"/>
            <a:ext cx="7886700" cy="312950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4834498"/>
            <a:ext cx="2961977" cy="273844"/>
          </a:xfrm>
        </p:spPr>
        <p:txBody>
          <a:bodyPr/>
          <a:lstStyle/>
          <a:p>
            <a:endParaRPr lang="de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6D044F-5574-D6D7-2A47-5069E411C22F}"/>
              </a:ext>
            </a:extLst>
          </p:cNvPr>
          <p:cNvCxnSpPr>
            <a:cxnSpLocks/>
          </p:cNvCxnSpPr>
          <p:nvPr/>
        </p:nvCxnSpPr>
        <p:spPr>
          <a:xfrm flipH="1">
            <a:off x="0" y="1369219"/>
            <a:ext cx="915772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Logo Almgrün">
            <a:extLst>
              <a:ext uri="{FF2B5EF4-FFF2-40B4-BE49-F238E27FC236}">
                <a16:creationId xmlns:a16="http://schemas.microsoft.com/office/drawing/2014/main" id="{D71906AC-8077-D4D4-AF5B-31FBCE4AFC5C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02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hal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997" y="419612"/>
            <a:ext cx="5119156" cy="757239"/>
          </a:xfrm>
        </p:spPr>
        <p:txBody>
          <a:bodyPr anchor="b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3316457" cy="4798550"/>
          </a:xfrm>
          <a:solidFill>
            <a:srgbClr val="F8F5EE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996" y="1562878"/>
            <a:ext cx="5119159" cy="302437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" y="4834498"/>
            <a:ext cx="2858586" cy="273844"/>
          </a:xfrm>
        </p:spPr>
        <p:txBody>
          <a:bodyPr/>
          <a:lstStyle/>
          <a:p>
            <a:endParaRPr lang="de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4798551"/>
            <a:ext cx="9144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3317804" y="0"/>
            <a:ext cx="0" cy="51435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3319152" y="1358246"/>
            <a:ext cx="5812654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Logo Almgrün">
            <a:extLst>
              <a:ext uri="{FF2B5EF4-FFF2-40B4-BE49-F238E27FC236}">
                <a16:creationId xmlns:a16="http://schemas.microsoft.com/office/drawing/2014/main" id="{E51CCFF6-73B9-A42E-7CFB-24D63303096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  <p:sp>
        <p:nvSpPr>
          <p:cNvPr id="20" name="Bildquelle"/>
          <p:cNvSpPr>
            <a:spLocks noGrp="1"/>
          </p:cNvSpPr>
          <p:nvPr>
            <p:ph type="body" sz="quarter" idx="60" hasCustomPrompt="1"/>
          </p:nvPr>
        </p:nvSpPr>
        <p:spPr>
          <a:xfrm>
            <a:off x="1366458" y="4608551"/>
            <a:ext cx="1950000" cy="190000"/>
          </a:xfrm>
          <a:prstGeom prst="rect">
            <a:avLst/>
          </a:prstGeom>
          <a:solidFill>
            <a:schemeClr val="bg2">
              <a:alpha val="85000"/>
            </a:schemeClr>
          </a:solidFill>
        </p:spPr>
        <p:txBody>
          <a:bodyPr lIns="54000" tIns="0" rIns="540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AT" dirty="0"/>
              <a:t>Bild: KI-generiert mit Microsoft Copilot</a:t>
            </a:r>
          </a:p>
        </p:txBody>
      </p:sp>
    </p:spTree>
    <p:extLst>
      <p:ext uri="{BB962C8B-B14F-4D97-AF65-F5344CB8AC3E}">
        <p14:creationId xmlns:p14="http://schemas.microsoft.com/office/powerpoint/2010/main" val="2182957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7BF6-CDFA-AAF4-F7FD-F4F8D06F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06482"/>
            <a:ext cx="8458200" cy="6858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B1904-05A3-AF54-90B7-8B4E5E9BFC6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41710" y="1258492"/>
            <a:ext cx="3886200" cy="337423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15555F-2C1E-04D7-CE37-D06ABFB568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914900" y="1258491"/>
            <a:ext cx="3885010" cy="337422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08197-F703-726D-4372-C7520052D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FAA39-5E1E-3A94-5A04-C36BA19E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80595-19B6-01B9-FCF5-F94B0C1B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C5098A-8A29-951C-ABCF-B4C329C3A94F}"/>
              </a:ext>
            </a:extLst>
          </p:cNvPr>
          <p:cNvCxnSpPr>
            <a:cxnSpLocks/>
          </p:cNvCxnSpPr>
          <p:nvPr/>
        </p:nvCxnSpPr>
        <p:spPr>
          <a:xfrm>
            <a:off x="4572000" y="1022039"/>
            <a:ext cx="0" cy="4117761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4A1D01-2B46-73F0-8DC7-926AA95F7DFC}"/>
              </a:ext>
            </a:extLst>
          </p:cNvPr>
          <p:cNvCxnSpPr>
            <a:cxnSpLocks/>
          </p:cNvCxnSpPr>
          <p:nvPr/>
        </p:nvCxnSpPr>
        <p:spPr>
          <a:xfrm flipH="1">
            <a:off x="0" y="1022039"/>
            <a:ext cx="9150030" cy="0"/>
          </a:xfrm>
          <a:prstGeom prst="line">
            <a:avLst/>
          </a:prstGeom>
          <a:ln w="9525">
            <a:solidFill>
              <a:srgbClr val="2F5D4A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Logo Almgrün">
            <a:extLst>
              <a:ext uri="{FF2B5EF4-FFF2-40B4-BE49-F238E27FC236}">
                <a16:creationId xmlns:a16="http://schemas.microsoft.com/office/drawing/2014/main" id="{BA2C98F7-1F23-4014-3BCC-922AA9B575BD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27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27A1-B3E2-4312-9475-76586DB1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899" y="182880"/>
            <a:ext cx="8455914" cy="82296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D6984-5D8F-6F35-3DC2-352D46E75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899" y="1115568"/>
            <a:ext cx="3888486" cy="548640"/>
          </a:xfrm>
        </p:spPr>
        <p:txBody>
          <a:bodyPr anchor="ctr">
            <a:normAutofit/>
          </a:bodyPr>
          <a:lstStyle>
            <a:lvl1pPr marL="0" indent="0">
              <a:buNone/>
              <a:defRPr sz="1350" b="0" cap="all" spc="12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D5136-48A0-D788-8CE2-627309A00EC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42900" y="1783080"/>
            <a:ext cx="3883819" cy="292608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07CEA6-7FDB-2A72-485B-D38A79C18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17186" y="1115568"/>
            <a:ext cx="3888486" cy="548640"/>
          </a:xfrm>
        </p:spPr>
        <p:txBody>
          <a:bodyPr anchor="ctr">
            <a:normAutofit/>
          </a:bodyPr>
          <a:lstStyle>
            <a:lvl1pPr marL="0" indent="0">
              <a:buNone/>
              <a:defRPr sz="1350" b="0" cap="all" spc="12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4D723F-4492-3B3B-CE74-0959714EEB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917282" y="1783080"/>
            <a:ext cx="3881437" cy="292608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FA108E0-63AE-4B5C-404F-AD0FEC4AB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2E2EB77-3CF8-CDC9-D0D4-1AC07FC5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918C09E-FCA3-F1F6-7408-40D98FCE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4F547E-1AC1-2FFD-3E17-DC3F25B07823}"/>
              </a:ext>
            </a:extLst>
          </p:cNvPr>
          <p:cNvCxnSpPr>
            <a:cxnSpLocks/>
          </p:cNvCxnSpPr>
          <p:nvPr/>
        </p:nvCxnSpPr>
        <p:spPr>
          <a:xfrm>
            <a:off x="4572000" y="1022039"/>
            <a:ext cx="0" cy="4117761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95E25D-D4B1-2002-F8AB-8B987C1683D9}"/>
              </a:ext>
            </a:extLst>
          </p:cNvPr>
          <p:cNvCxnSpPr>
            <a:cxnSpLocks/>
          </p:cNvCxnSpPr>
          <p:nvPr/>
        </p:nvCxnSpPr>
        <p:spPr>
          <a:xfrm flipH="1">
            <a:off x="0" y="1701097"/>
            <a:ext cx="9144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35EA16-C700-BA75-F075-2E4BC3EAFBE2}"/>
              </a:ext>
            </a:extLst>
          </p:cNvPr>
          <p:cNvCxnSpPr>
            <a:cxnSpLocks/>
          </p:cNvCxnSpPr>
          <p:nvPr/>
        </p:nvCxnSpPr>
        <p:spPr>
          <a:xfrm flipH="1">
            <a:off x="0" y="1022039"/>
            <a:ext cx="9150030" cy="0"/>
          </a:xfrm>
          <a:prstGeom prst="line">
            <a:avLst/>
          </a:prstGeom>
          <a:ln w="9525">
            <a:solidFill>
              <a:srgbClr val="2F5D4A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 Almgrün">
            <a:extLst>
              <a:ext uri="{FF2B5EF4-FFF2-40B4-BE49-F238E27FC236}">
                <a16:creationId xmlns:a16="http://schemas.microsoft.com/office/drawing/2014/main" id="{9718E2EF-4E6E-2F00-19BF-1E5F306F12FE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682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sse Zah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1F6A87-CC7B-D4BD-1F6A-C3948971C39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1540" y="3948585"/>
            <a:ext cx="7358634" cy="82296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10000"/>
              </a:lnSpc>
              <a:defRPr lang="en-US" sz="2100" spc="75" baseline="0" dirty="0">
                <a:solidFill>
                  <a:schemeClr val="tx2">
                    <a:lumMod val="9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0332" y="507492"/>
            <a:ext cx="8401050" cy="315468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20850" dirty="0">
                <a:solidFill>
                  <a:schemeClr val="tx2">
                    <a:lumMod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ADE133-B5D6-A1C0-6BC9-C723D008EC0E}"/>
              </a:ext>
            </a:extLst>
          </p:cNvPr>
          <p:cNvCxnSpPr>
            <a:cxnSpLocks/>
          </p:cNvCxnSpPr>
          <p:nvPr/>
        </p:nvCxnSpPr>
        <p:spPr>
          <a:xfrm flipH="1">
            <a:off x="0" y="3764002"/>
            <a:ext cx="9144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Logo Almgrün">
            <a:extLst>
              <a:ext uri="{FF2B5EF4-FFF2-40B4-BE49-F238E27FC236}">
                <a16:creationId xmlns:a16="http://schemas.microsoft.com/office/drawing/2014/main" id="{EB434F04-86B2-2D05-6C7A-D0D0DA90722C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98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rnauss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FB4D75-C478-D736-9A5A-B64DEA24103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016" y="502920"/>
            <a:ext cx="6601968" cy="411480"/>
          </a:xfrm>
        </p:spPr>
        <p:txBody>
          <a:bodyPr/>
          <a:lstStyle>
            <a:lvl1pPr marL="0" indent="0">
              <a:buNone/>
              <a:defRPr sz="1200" b="1" spc="1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69827" y="1120140"/>
            <a:ext cx="6604346" cy="29337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4050" b="0">
                <a:solidFill>
                  <a:schemeClr val="tx2"/>
                </a:solidFill>
                <a:latin typeface="+mj-lt"/>
              </a:defRPr>
            </a:lvl1pPr>
            <a:lvl2pPr marL="171450" indent="0" algn="ctr">
              <a:lnSpc>
                <a:spcPct val="110000"/>
              </a:lnSpc>
              <a:buNone/>
              <a:defRPr sz="3600" b="0">
                <a:solidFill>
                  <a:schemeClr val="tx2"/>
                </a:solidFill>
                <a:latin typeface="+mj-lt"/>
              </a:defRPr>
            </a:lvl2pPr>
            <a:lvl3pPr marL="342900" indent="0" algn="ctr">
              <a:lnSpc>
                <a:spcPct val="110000"/>
              </a:lnSpc>
              <a:buNone/>
              <a:defRPr sz="3300" b="0">
                <a:solidFill>
                  <a:schemeClr val="tx2"/>
                </a:solidFill>
                <a:latin typeface="+mj-lt"/>
              </a:defRPr>
            </a:lvl3pPr>
            <a:lvl4pPr marL="514350" indent="0" algn="ctr">
              <a:lnSpc>
                <a:spcPct val="110000"/>
              </a:lnSpc>
              <a:buNone/>
              <a:defRPr sz="3000" b="0">
                <a:solidFill>
                  <a:schemeClr val="tx2"/>
                </a:solidFill>
                <a:latin typeface="+mj-lt"/>
              </a:defRPr>
            </a:lvl4pPr>
            <a:lvl5pPr marL="685800" indent="0" algn="ctr">
              <a:lnSpc>
                <a:spcPct val="110000"/>
              </a:lnSpc>
              <a:buNone/>
              <a:defRPr sz="27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60" y="4834498"/>
            <a:ext cx="2961977" cy="27384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547212-589F-3A5C-2FF7-4E576B86E3A3}"/>
              </a:ext>
            </a:extLst>
          </p:cNvPr>
          <p:cNvCxnSpPr>
            <a:cxnSpLocks/>
          </p:cNvCxnSpPr>
          <p:nvPr/>
        </p:nvCxnSpPr>
        <p:spPr>
          <a:xfrm flipH="1">
            <a:off x="0" y="4798551"/>
            <a:ext cx="9144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E2472-A2D0-B3C4-1592-E709B2EC9AD6}"/>
              </a:ext>
            </a:extLst>
          </p:cNvPr>
          <p:cNvCxnSpPr>
            <a:cxnSpLocks/>
          </p:cNvCxnSpPr>
          <p:nvPr/>
        </p:nvCxnSpPr>
        <p:spPr>
          <a:xfrm>
            <a:off x="342900" y="0"/>
            <a:ext cx="0" cy="51435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95E0B8-C6C3-8095-D53F-FB618E39D7CE}"/>
              </a:ext>
            </a:extLst>
          </p:cNvPr>
          <p:cNvCxnSpPr>
            <a:cxnSpLocks/>
          </p:cNvCxnSpPr>
          <p:nvPr/>
        </p:nvCxnSpPr>
        <p:spPr>
          <a:xfrm flipH="1">
            <a:off x="0" y="344949"/>
            <a:ext cx="9144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D2DF78-237E-1E21-906C-273460F55F55}"/>
              </a:ext>
            </a:extLst>
          </p:cNvPr>
          <p:cNvCxnSpPr>
            <a:cxnSpLocks/>
          </p:cNvCxnSpPr>
          <p:nvPr/>
        </p:nvCxnSpPr>
        <p:spPr>
          <a:xfrm>
            <a:off x="8801100" y="0"/>
            <a:ext cx="0" cy="51435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Logo Almgrün">
            <a:extLst>
              <a:ext uri="{FF2B5EF4-FFF2-40B4-BE49-F238E27FC236}">
                <a16:creationId xmlns:a16="http://schemas.microsoft.com/office/drawing/2014/main" id="{706599BA-E718-32FA-7B84-0D77D7A31F7C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280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7DCC75-46A1-9953-9459-89672E9805A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1576" y="4161890"/>
            <a:ext cx="6899672" cy="489888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350" b="1" spc="75" baseline="0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6EB602-83B2-B4EE-7805-FB94B77476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171576" y="617935"/>
            <a:ext cx="6899672" cy="2711053"/>
          </a:xfrm>
        </p:spPr>
        <p:txBody>
          <a:bodyPr anchor="ctr">
            <a:normAutofit/>
          </a:bodyPr>
          <a:lstStyle>
            <a:lvl1pPr marL="137160" indent="-137160">
              <a:buNone/>
              <a:defRPr sz="300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4834498"/>
            <a:ext cx="2961977" cy="27384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1338F2-C5CE-45A7-7748-138B348BA1E7}"/>
              </a:ext>
            </a:extLst>
          </p:cNvPr>
          <p:cNvCxnSpPr>
            <a:cxnSpLocks/>
          </p:cNvCxnSpPr>
          <p:nvPr/>
        </p:nvCxnSpPr>
        <p:spPr>
          <a:xfrm>
            <a:off x="342900" y="0"/>
            <a:ext cx="0" cy="514350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4CFB94-8AB3-65DB-0B12-EC4F7DAAEBF7}"/>
              </a:ext>
            </a:extLst>
          </p:cNvPr>
          <p:cNvCxnSpPr>
            <a:cxnSpLocks/>
          </p:cNvCxnSpPr>
          <p:nvPr/>
        </p:nvCxnSpPr>
        <p:spPr>
          <a:xfrm flipH="1">
            <a:off x="0" y="3782791"/>
            <a:ext cx="9144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Logo Almgrün">
            <a:extLst>
              <a:ext uri="{FF2B5EF4-FFF2-40B4-BE49-F238E27FC236}">
                <a16:creationId xmlns:a16="http://schemas.microsoft.com/office/drawing/2014/main" id="{E75AAE68-EFCE-95AB-A187-013D5C2B92CE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60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pic>
        <p:nvPicPr>
          <p:cNvPr id="7" name="Logo Almgrün">
            <a:extLst>
              <a:ext uri="{FF2B5EF4-FFF2-40B4-BE49-F238E27FC236}">
                <a16:creationId xmlns:a16="http://schemas.microsoft.com/office/drawing/2014/main" id="{E855E8EA-40DA-0D81-A27A-6AB9C2E68286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27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1370D-0A93-44DD-E049-EF3265B7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F00A2-5853-30A7-62F5-7C7CB5A22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E97DA-A7DF-E3FF-8937-F6A36D17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5110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lus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5319627-2791-E32D-91B0-857B27F822F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775855"/>
            <a:ext cx="8341881" cy="1495049"/>
          </a:xfrm>
        </p:spPr>
        <p:txBody>
          <a:bodyPr anchor="b">
            <a:normAutofit/>
          </a:bodyPr>
          <a:lstStyle>
            <a:lvl1pPr>
              <a:defRPr sz="4500" baseline="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" y="2646155"/>
            <a:ext cx="8341882" cy="206569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171450" indent="0">
              <a:buNone/>
              <a:defRPr lang="en-US" dirty="0">
                <a:solidFill>
                  <a:schemeClr val="tx2"/>
                </a:solidFill>
              </a:defRPr>
            </a:lvl2pPr>
            <a:lvl3pPr marL="342900" indent="0">
              <a:buNone/>
              <a:defRPr lang="en-US" dirty="0">
                <a:solidFill>
                  <a:schemeClr val="tx2"/>
                </a:solidFill>
              </a:defRPr>
            </a:lvl3pPr>
            <a:lvl4pPr marL="514350" indent="0">
              <a:buNone/>
              <a:defRPr lang="en-US" dirty="0">
                <a:solidFill>
                  <a:schemeClr val="tx2"/>
                </a:solidFill>
              </a:defRPr>
            </a:lvl4pPr>
            <a:lvl5pPr marL="6858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" y="4834498"/>
            <a:ext cx="2961977" cy="27384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2393552"/>
            <a:ext cx="9144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Logo Almgrün groß">
            <a:extLst>
              <a:ext uri="{FF2B5EF4-FFF2-40B4-BE49-F238E27FC236}">
                <a16:creationId xmlns:a16="http://schemas.microsoft.com/office/drawing/2014/main" id="{ACD2638B-4C72-BDC4-A219-5CEEE6A29B7B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820" y="4183380"/>
            <a:ext cx="1653540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480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her Nach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" y="207629"/>
            <a:ext cx="7300000" cy="685800"/>
          </a:xfrm>
        </p:spPr>
        <p:txBody>
          <a:bodyPr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20" name="Pill Vorher"/>
          <p:cNvSpPr/>
          <p:nvPr userDrawn="1"/>
        </p:nvSpPr>
        <p:spPr>
          <a:xfrm>
            <a:off x="342900" y="1050000"/>
            <a:ext cx="1500000" cy="380000"/>
          </a:xfrm>
          <a:prstGeom prst="roundRect">
            <a:avLst/>
          </a:prstGeom>
          <a:solidFill>
            <a:srgbClr val="F1EBDD"/>
          </a:solidFill>
          <a:ln>
            <a:noFill/>
          </a:ln>
        </p:spPr>
        <p:txBody>
          <a:bodyPr lIns="72000" rIns="72000" anchor="ctr">
            <a:normAutofit/>
          </a:bodyPr>
          <a:lstStyle/>
          <a:p>
            <a:pPr algn="ctr"/>
            <a:r>
              <a:rPr lang="de-DE" sz="1200" b="1" cap="all" spc="120">
                <a:solidFill>
                  <a:srgbClr val="3B3B36"/>
                </a:solidFill>
                <a:latin typeface="+mn-lt"/>
              </a:rPr>
              <a:t>Vorher</a:t>
            </a:r>
          </a:p>
        </p:txBody>
      </p:sp>
      <p:sp>
        <p:nvSpPr>
          <p:cNvPr id="21" name="Pill Nachher"/>
          <p:cNvSpPr/>
          <p:nvPr userDrawn="1"/>
        </p:nvSpPr>
        <p:spPr>
          <a:xfrm>
            <a:off x="4917200" y="1050000"/>
            <a:ext cx="1500000" cy="380000"/>
          </a:xfrm>
          <a:prstGeom prst="roundRect">
            <a:avLst/>
          </a:prstGeom>
          <a:solidFill>
            <a:srgbClr val="8CB369"/>
          </a:solidFill>
          <a:ln>
            <a:noFill/>
          </a:ln>
        </p:spPr>
        <p:txBody>
          <a:bodyPr lIns="72000" rIns="72000" anchor="ctr">
            <a:normAutofit/>
          </a:bodyPr>
          <a:lstStyle/>
          <a:p>
            <a:pPr algn="ctr"/>
            <a:r>
              <a:rPr lang="de-DE" sz="1200" b="1" cap="all" spc="120">
                <a:solidFill>
                  <a:srgbClr val="FFFFFF"/>
                </a:solidFill>
                <a:latin typeface="+mn-lt"/>
              </a:rPr>
              <a:t>Nachher</a:t>
            </a:r>
          </a:p>
        </p:txBody>
      </p:sp>
      <p:sp>
        <p:nvSpPr>
          <p:cNvPr id="22" name="Pfeil"/>
          <p:cNvSpPr/>
          <p:nvPr userDrawn="1"/>
        </p:nvSpPr>
        <p:spPr>
          <a:xfrm>
            <a:off x="4380000" y="2700000"/>
            <a:ext cx="380000" cy="380000"/>
          </a:xfrm>
          <a:prstGeom prst="roundRect">
            <a:avLst/>
          </a:prstGeom>
          <a:solidFill>
            <a:srgbClr val="2F5D4A"/>
          </a:solidFill>
          <a:ln>
            <a:noFill/>
          </a:ln>
        </p:spPr>
        <p:txBody>
          <a:bodyPr lIns="72000" rIns="72000" anchor="ctr">
            <a:normAutofit/>
          </a:bodyPr>
          <a:lstStyle/>
          <a:p>
            <a:pPr algn="ctr"/>
            <a:r>
              <a:rPr lang="de-DE" sz="1600" b="1">
                <a:solidFill>
                  <a:srgbClr val="FFFFFF"/>
                </a:solidFill>
                <a:latin typeface="+mn-lt"/>
              </a:rPr>
              <a:t>→</a:t>
            </a:r>
          </a:p>
        </p:txBody>
      </p:sp>
      <p:sp>
        <p:nvSpPr>
          <p:cNvPr id="15" name="Content Placeholder Vorher"/>
          <p:cNvSpPr>
            <a:spLocks noGrp="1"/>
          </p:cNvSpPr>
          <p:nvPr>
            <p:ph sz="half" idx="15"/>
          </p:nvPr>
        </p:nvSpPr>
        <p:spPr>
          <a:xfrm>
            <a:off x="342900" y="1520000"/>
            <a:ext cx="3883819" cy="2500000"/>
          </a:xfrm>
        </p:spPr>
        <p:txBody>
          <a:bodyPr>
            <a:normAutofit/>
          </a:bodyPr>
          <a:lstStyle/>
          <a:p>
            <a:r>
              <a:rPr lang="de-DE"/>
              <a:t>Vorher: Bild, Text oder Tabelle</a:t>
            </a:r>
          </a:p>
        </p:txBody>
      </p:sp>
      <p:sp>
        <p:nvSpPr>
          <p:cNvPr id="16" name="Content Placeholder Nachher"/>
          <p:cNvSpPr>
            <a:spLocks noGrp="1"/>
          </p:cNvSpPr>
          <p:nvPr>
            <p:ph sz="half" idx="16"/>
          </p:nvPr>
        </p:nvSpPr>
        <p:spPr>
          <a:xfrm>
            <a:off x="4917282" y="1520000"/>
            <a:ext cx="3881437" cy="2500000"/>
          </a:xfrm>
        </p:spPr>
        <p:txBody>
          <a:bodyPr>
            <a:normAutofit/>
          </a:bodyPr>
          <a:lstStyle/>
          <a:p>
            <a:r>
              <a:rPr lang="de-DE"/>
              <a:t>Nachher: Bild, Text oder Tabelle</a:t>
            </a:r>
          </a:p>
        </p:txBody>
      </p:sp>
      <p:sp>
        <p:nvSpPr>
          <p:cNvPr id="17" name="Text Placeholder Vorher"/>
          <p:cNvSpPr>
            <a:spLocks noGrp="1"/>
          </p:cNvSpPr>
          <p:nvPr>
            <p:ph type="body" idx="17"/>
          </p:nvPr>
        </p:nvSpPr>
        <p:spPr>
          <a:xfrm>
            <a:off x="342900" y="4100000"/>
            <a:ext cx="3883819" cy="600000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solidFill>
                  <a:srgbClr val="3B3B36"/>
                </a:solidFill>
              </a:defRPr>
            </a:lvl1pPr>
          </a:lstStyle>
          <a:p>
            <a:r>
              <a:rPr lang="de-DE"/>
              <a:t>Was vorher galt, in einem Satz</a:t>
            </a:r>
          </a:p>
        </p:txBody>
      </p:sp>
      <p:sp>
        <p:nvSpPr>
          <p:cNvPr id="18" name="Text Placeholder Nachher"/>
          <p:cNvSpPr>
            <a:spLocks noGrp="1"/>
          </p:cNvSpPr>
          <p:nvPr>
            <p:ph type="body" idx="18"/>
          </p:nvPr>
        </p:nvSpPr>
        <p:spPr>
          <a:xfrm>
            <a:off x="4917282" y="4100000"/>
            <a:ext cx="3881437" cy="600000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solidFill>
                  <a:srgbClr val="3B3B36"/>
                </a:solidFill>
              </a:defRPr>
            </a:lvl1pPr>
          </a:lstStyle>
          <a:p>
            <a:r>
              <a:rPr lang="de-DE"/>
              <a:t>Was sich geändert hat, in einem Satz</a:t>
            </a:r>
          </a:p>
        </p:txBody>
      </p:sp>
      <p:pic>
        <p:nvPicPr>
          <p:cNvPr id="90" name="Logo Almgrün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60000" y="230000"/>
            <a:ext cx="960000" cy="329143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4834498"/>
            <a:ext cx="2961977" cy="273844"/>
          </a:xfrm>
        </p:spPr>
        <p:txBody>
          <a:bodyPr/>
          <a:lstStyle/>
          <a:p>
            <a:endParaRPr lang="de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sten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" y="207629"/>
            <a:ext cx="7300000" cy="685800"/>
          </a:xfrm>
        </p:spPr>
        <p:txBody>
          <a:bodyPr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899" y="950000"/>
            <a:ext cx="5500000" cy="42000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3B3B36"/>
                </a:solidFill>
              </a:defRPr>
            </a:lvl1pPr>
          </a:lstStyle>
          <a:p>
            <a:r>
              <a:rPr lang="de-DE"/>
              <a:t>Zeitraum, Quelle und Stand der Zahlen</a:t>
            </a:r>
          </a:p>
        </p:txBody>
      </p:sp>
      <p:sp>
        <p:nvSpPr>
          <p:cNvPr id="19" name="Table Placeholder"/>
          <p:cNvSpPr>
            <a:spLocks noGrp="1"/>
          </p:cNvSpPr>
          <p:nvPr>
            <p:ph type="tbl" sz="half" idx="19"/>
          </p:nvPr>
        </p:nvSpPr>
        <p:spPr>
          <a:xfrm>
            <a:off x="342900" y="1450000"/>
            <a:ext cx="5500000" cy="3250000"/>
          </a:xfrm>
        </p:spPr>
        <p:txBody>
          <a:bodyPr>
            <a:normAutofit/>
          </a:bodyPr>
          <a:lstStyle/>
          <a:p>
            <a:r>
              <a:rPr lang="de-DE"/>
              <a:t>Tabelle: Position, Plan, Ist, Abweichung</a:t>
            </a:r>
          </a:p>
        </p:txBody>
      </p:sp>
      <p:sp>
        <p:nvSpPr>
          <p:cNvPr id="30" name="Fläche Kennzahl"/>
          <p:cNvSpPr/>
          <p:nvPr userDrawn="1"/>
        </p:nvSpPr>
        <p:spPr>
          <a:xfrm>
            <a:off x="6100000" y="1450000"/>
            <a:ext cx="2700000" cy="3250000"/>
          </a:xfrm>
          <a:prstGeom prst="rect">
            <a:avLst/>
          </a:prstGeom>
          <a:solidFill>
            <a:srgbClr val="F1EBDD"/>
          </a:solidFill>
          <a:ln>
            <a:noFill/>
          </a:ln>
        </p:spPr>
        <p:txBody>
          <a:bodyPr lIns="72000" rIns="72000" anchor="ctr">
            <a:normAutofit/>
          </a:bodyPr>
          <a:lstStyle/>
          <a:p>
            <a:pPr algn="l"/>
            <a:endParaRPr/>
          </a:p>
        </p:txBody>
      </p:sp>
      <p:sp>
        <p:nvSpPr>
          <p:cNvPr id="20" name="Text Placeholder Kennzahl-Label"/>
          <p:cNvSpPr>
            <a:spLocks noGrp="1"/>
          </p:cNvSpPr>
          <p:nvPr>
            <p:ph type="body" idx="20"/>
          </p:nvPr>
        </p:nvSpPr>
        <p:spPr>
          <a:xfrm>
            <a:off x="6300000" y="1600000"/>
            <a:ext cx="2300000" cy="450000"/>
          </a:xfrm>
        </p:spPr>
        <p:txBody>
          <a:bodyPr>
            <a:normAutofit/>
          </a:bodyPr>
          <a:lstStyle>
            <a:lvl1pPr marL="0" indent="0">
              <a:buNone/>
              <a:defRPr sz="1200" b="0" cap="all" spc="120">
                <a:solidFill>
                  <a:srgbClr val="2F5D4A"/>
                </a:solidFill>
              </a:defRPr>
            </a:lvl1pPr>
          </a:lstStyle>
          <a:p>
            <a:r>
              <a:rPr lang="de-DE"/>
              <a:t>Gesamt bis Stichtag</a:t>
            </a:r>
          </a:p>
        </p:txBody>
      </p:sp>
      <p:sp>
        <p:nvSpPr>
          <p:cNvPr id="21" name="Text Placeholder Kennzahl"/>
          <p:cNvSpPr>
            <a:spLocks noGrp="1"/>
          </p:cNvSpPr>
          <p:nvPr>
            <p:ph type="body" idx="21"/>
          </p:nvPr>
        </p:nvSpPr>
        <p:spPr>
          <a:xfrm>
            <a:off x="6300000" y="2080000"/>
            <a:ext cx="2300000" cy="800000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rgbClr val="2F5D4A"/>
                </a:solidFill>
                <a:latin typeface="+mj-lt"/>
              </a:defRPr>
            </a:lvl1pPr>
          </a:lstStyle>
          <a:p>
            <a:r>
              <a:rPr lang="de-DE"/>
              <a:t>0 Euro</a:t>
            </a:r>
          </a:p>
        </p:txBody>
      </p:sp>
      <p:sp>
        <p:nvSpPr>
          <p:cNvPr id="22" name="Text Placeholder Hinweis"/>
          <p:cNvSpPr>
            <a:spLocks noGrp="1"/>
          </p:cNvSpPr>
          <p:nvPr>
            <p:ph type="body" idx="22"/>
          </p:nvPr>
        </p:nvSpPr>
        <p:spPr>
          <a:xfrm>
            <a:off x="6300000" y="3000000"/>
            <a:ext cx="2300000" cy="1550000"/>
          </a:xfrm>
        </p:spPr>
        <p:txBody>
          <a:bodyPr>
            <a:normAutofit/>
          </a:bodyPr>
          <a:lstStyle>
            <a:lvl1pPr marL="0" indent="0">
              <a:buNone/>
              <a:defRPr sz="1100" b="0">
                <a:solidFill>
                  <a:srgbClr val="3B3B36"/>
                </a:solidFill>
              </a:defRPr>
            </a:lvl1pPr>
          </a:lstStyle>
          <a:p>
            <a:r>
              <a:rPr lang="de-DE"/>
              <a:t>Plan, Abweichung und was sie bedeutet</a:t>
            </a:r>
          </a:p>
        </p:txBody>
      </p:sp>
      <p:pic>
        <p:nvPicPr>
          <p:cNvPr id="90" name="Logo Almgrün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60000" y="230000"/>
            <a:ext cx="960000" cy="329143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350" y="4834498"/>
            <a:ext cx="2961977" cy="273844"/>
          </a:xfrm>
        </p:spPr>
        <p:txBody>
          <a:bodyPr/>
          <a:lstStyle/>
          <a:p>
            <a:endParaRPr lang="de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ld ganzseitig mit Au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1370D-0A93-44DD-E049-EF3265B7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F00A2-5853-30A7-62F5-7C7CB5A22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E97DA-A7DF-E3FF-8937-F6A36D17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sp>
        <p:nvSpPr>
          <p:cNvPr id="901" name="Bild ganzseitig"/>
          <p:cNvSpPr>
            <a:spLocks noGrp="1"/>
          </p:cNvSpPr>
          <p:nvPr>
            <p:ph type="pic" idx="2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r>
              <a:rPr lang="de-AT"/>
              <a:t>Bild auf die ganze Folie ziehen</a:t>
            </a:r>
          </a:p>
        </p:txBody>
      </p:sp>
      <p:sp>
        <p:nvSpPr>
          <p:cNvPr id="902" name="Aussage"/>
          <p:cNvSpPr>
            <a:spLocks noGrp="1"/>
          </p:cNvSpPr>
          <p:nvPr>
            <p:ph type="title"/>
          </p:nvPr>
        </p:nvSpPr>
        <p:spPr>
          <a:xfrm>
            <a:off x="347472" y="1234440"/>
            <a:ext cx="4206240" cy="2651760"/>
          </a:xfrm>
          <a:prstGeom prst="rect">
            <a:avLst/>
          </a:prstGeom>
          <a:solidFill>
            <a:schemeClr val="accent2"/>
          </a:solidFill>
        </p:spPr>
        <p:txBody>
          <a:bodyPr lIns="72000" tIns="36000" rIns="72000" bIns="36000" anchor="ctr">
            <a:normAutofit/>
          </a:bodyPr>
          <a:lstStyle>
            <a:lvl1pPr marL="0" indent="0">
              <a:buNone/>
              <a:defRPr sz="2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AT" dirty="0"/>
              <a:t>Aussage in einem Satz</a:t>
            </a:r>
          </a:p>
        </p:txBody>
      </p:sp>
      <p:sp>
        <p:nvSpPr>
          <p:cNvPr id="903" name="Kleine Zeile"/>
          <p:cNvSpPr>
            <a:spLocks noGrp="1"/>
          </p:cNvSpPr>
          <p:nvPr>
            <p:ph type="body" idx="21"/>
          </p:nvPr>
        </p:nvSpPr>
        <p:spPr>
          <a:xfrm>
            <a:off x="548640" y="1325880"/>
            <a:ext cx="3840480" cy="365760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AT" dirty="0"/>
              <a:t>Kleine Zeile</a:t>
            </a:r>
          </a:p>
        </p:txBody>
      </p:sp>
      <p:sp>
        <p:nvSpPr>
          <p:cNvPr id="904" name="Bildquelle"/>
          <p:cNvSpPr>
            <a:spLocks noGrp="1"/>
          </p:cNvSpPr>
          <p:nvPr>
            <p:ph type="body" sz="quarter" idx="60" hasCustomPrompt="1"/>
          </p:nvPr>
        </p:nvSpPr>
        <p:spPr>
          <a:xfrm>
            <a:off x="7194000" y="4953500"/>
            <a:ext cx="1950000" cy="190000"/>
          </a:xfrm>
          <a:prstGeom prst="rect">
            <a:avLst/>
          </a:prstGeom>
          <a:solidFill>
            <a:schemeClr val="bg2">
              <a:alpha val="85000"/>
            </a:schemeClr>
          </a:solidFill>
        </p:spPr>
        <p:txBody>
          <a:bodyPr lIns="54000" tIns="0" rIns="540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AT" dirty="0"/>
              <a:t>Bild: KI-generiert mit Microsoft Copilot</a:t>
            </a:r>
          </a:p>
        </p:txBody>
      </p:sp>
    </p:spTree>
    <p:extLst>
      <p:ext uri="{BB962C8B-B14F-4D97-AF65-F5344CB8AC3E}">
        <p14:creationId xmlns:p14="http://schemas.microsoft.com/office/powerpoint/2010/main" val="2735110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ild rechts, Tex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320040"/>
            <a:ext cx="3931920" cy="82296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sp>
        <p:nvSpPr>
          <p:cNvPr id="904" name="Bild rechts"/>
          <p:cNvSpPr>
            <a:spLocks noGrp="1"/>
          </p:cNvSpPr>
          <p:nvPr>
            <p:ph type="pic" idx="20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/>
          <a:lstStyle/>
          <a:p>
            <a:r>
              <a:rPr lang="de-AT"/>
              <a:t>Bild einfügen</a:t>
            </a:r>
          </a:p>
        </p:txBody>
      </p:sp>
      <p:sp>
        <p:nvSpPr>
          <p:cNvPr id="905" name="Text"/>
          <p:cNvSpPr>
            <a:spLocks noGrp="1"/>
          </p:cNvSpPr>
          <p:nvPr>
            <p:ph type="body" idx="21"/>
          </p:nvPr>
        </p:nvSpPr>
        <p:spPr>
          <a:xfrm>
            <a:off x="347472" y="1280160"/>
            <a:ext cx="3931920" cy="3383280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400">
                <a:latin typeface="+mn-lt"/>
              </a:defRPr>
            </a:lvl1pPr>
          </a:lstStyle>
          <a:p>
            <a:r>
              <a:rPr lang="de-AT" dirty="0"/>
              <a:t>Text</a:t>
            </a:r>
          </a:p>
        </p:txBody>
      </p:sp>
      <p:sp>
        <p:nvSpPr>
          <p:cNvPr id="906" name="Bildquelle"/>
          <p:cNvSpPr>
            <a:spLocks noGrp="1"/>
          </p:cNvSpPr>
          <p:nvPr>
            <p:ph type="body" sz="quarter" idx="60" hasCustomPrompt="1"/>
          </p:nvPr>
        </p:nvSpPr>
        <p:spPr>
          <a:xfrm>
            <a:off x="7194000" y="4953500"/>
            <a:ext cx="1950000" cy="190000"/>
          </a:xfrm>
          <a:prstGeom prst="rect">
            <a:avLst/>
          </a:prstGeom>
          <a:solidFill>
            <a:schemeClr val="bg2">
              <a:alpha val="85000"/>
            </a:schemeClr>
          </a:solidFill>
        </p:spPr>
        <p:txBody>
          <a:bodyPr lIns="54000" tIns="0" rIns="540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AT" dirty="0"/>
              <a:t>Bild: KI-generiert mit Microsoft Copilot</a:t>
            </a:r>
          </a:p>
        </p:txBody>
      </p:sp>
    </p:spTree>
    <p:extLst>
      <p:ext uri="{BB962C8B-B14F-4D97-AF65-F5344CB8AC3E}">
        <p14:creationId xmlns:p14="http://schemas.microsoft.com/office/powerpoint/2010/main" val="3694727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r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pic>
        <p:nvPicPr>
          <p:cNvPr id="7" name="Logo Almgrün">
            <a:extLst>
              <a:ext uri="{FF2B5EF4-FFF2-40B4-BE49-F238E27FC236}">
                <a16:creationId xmlns:a16="http://schemas.microsoft.com/office/drawing/2014/main" id="{E855E8EA-40DA-0D81-A27A-6AB9C2E68286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  <p:sp>
        <p:nvSpPr>
          <p:cNvPr id="906" name="Bild 1"/>
          <p:cNvSpPr>
            <a:spLocks noGrp="1"/>
          </p:cNvSpPr>
          <p:nvPr>
            <p:ph type="pic" idx="20"/>
          </p:nvPr>
        </p:nvSpPr>
        <p:spPr>
          <a:xfrm>
            <a:off x="347472" y="1325880"/>
            <a:ext cx="2663952" cy="2057400"/>
          </a:xfrm>
          <a:prstGeom prst="rect">
            <a:avLst/>
          </a:prstGeom>
        </p:spPr>
        <p:txBody>
          <a:bodyPr/>
          <a:lstStyle/>
          <a:p>
            <a:r>
              <a:rPr lang="de-AT"/>
              <a:t>Bild</a:t>
            </a:r>
          </a:p>
        </p:txBody>
      </p:sp>
      <p:sp>
        <p:nvSpPr>
          <p:cNvPr id="907" name="Bildtitel 1"/>
          <p:cNvSpPr>
            <a:spLocks noGrp="1"/>
          </p:cNvSpPr>
          <p:nvPr>
            <p:ph type="body" idx="30"/>
          </p:nvPr>
        </p:nvSpPr>
        <p:spPr>
          <a:xfrm>
            <a:off x="347472" y="3474720"/>
            <a:ext cx="2663952" cy="329184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3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t>Bildtitel</a:t>
            </a:r>
          </a:p>
        </p:txBody>
      </p:sp>
      <p:sp>
        <p:nvSpPr>
          <p:cNvPr id="908" name="Bild 2"/>
          <p:cNvSpPr>
            <a:spLocks noGrp="1"/>
          </p:cNvSpPr>
          <p:nvPr>
            <p:ph type="pic" idx="21"/>
          </p:nvPr>
        </p:nvSpPr>
        <p:spPr>
          <a:xfrm>
            <a:off x="3240024" y="1325880"/>
            <a:ext cx="2663952" cy="2057400"/>
          </a:xfrm>
          <a:prstGeom prst="rect">
            <a:avLst/>
          </a:prstGeom>
        </p:spPr>
        <p:txBody>
          <a:bodyPr/>
          <a:lstStyle/>
          <a:p>
            <a:r>
              <a:rPr lang="de-AT"/>
              <a:t>Bild</a:t>
            </a:r>
          </a:p>
        </p:txBody>
      </p:sp>
      <p:sp>
        <p:nvSpPr>
          <p:cNvPr id="909" name="Bildtitel 2"/>
          <p:cNvSpPr>
            <a:spLocks noGrp="1"/>
          </p:cNvSpPr>
          <p:nvPr>
            <p:ph type="body" idx="31"/>
          </p:nvPr>
        </p:nvSpPr>
        <p:spPr>
          <a:xfrm>
            <a:off x="3240024" y="3474720"/>
            <a:ext cx="2663952" cy="329184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3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t>Bildtitel</a:t>
            </a:r>
          </a:p>
        </p:txBody>
      </p:sp>
      <p:sp>
        <p:nvSpPr>
          <p:cNvPr id="910" name="Bild 3"/>
          <p:cNvSpPr>
            <a:spLocks noGrp="1"/>
          </p:cNvSpPr>
          <p:nvPr>
            <p:ph type="pic" idx="22"/>
          </p:nvPr>
        </p:nvSpPr>
        <p:spPr>
          <a:xfrm>
            <a:off x="6132576" y="1325880"/>
            <a:ext cx="2663952" cy="2057400"/>
          </a:xfrm>
          <a:prstGeom prst="rect">
            <a:avLst/>
          </a:prstGeom>
        </p:spPr>
        <p:txBody>
          <a:bodyPr/>
          <a:lstStyle/>
          <a:p>
            <a:r>
              <a:rPr lang="de-AT"/>
              <a:t>Bild</a:t>
            </a:r>
          </a:p>
        </p:txBody>
      </p:sp>
      <p:sp>
        <p:nvSpPr>
          <p:cNvPr id="911" name="Bildtitel 3"/>
          <p:cNvSpPr>
            <a:spLocks noGrp="1"/>
          </p:cNvSpPr>
          <p:nvPr>
            <p:ph type="body" idx="32"/>
          </p:nvPr>
        </p:nvSpPr>
        <p:spPr>
          <a:xfrm>
            <a:off x="6132576" y="3474720"/>
            <a:ext cx="2663952" cy="329184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3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t>Bildtitel</a:t>
            </a:r>
          </a:p>
        </p:txBody>
      </p:sp>
      <p:sp>
        <p:nvSpPr>
          <p:cNvPr id="6" name="Bildtext 1"/>
          <p:cNvSpPr>
            <a:spLocks noGrp="1"/>
          </p:cNvSpPr>
          <p:nvPr>
            <p:ph type="body" idx="50"/>
          </p:nvPr>
        </p:nvSpPr>
        <p:spPr>
          <a:xfrm>
            <a:off x="347472" y="3822192"/>
            <a:ext cx="2663952" cy="914400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100">
                <a:latin typeface="+mn-lt"/>
              </a:defRPr>
            </a:lvl1pPr>
          </a:lstStyle>
          <a:p>
            <a:r>
              <a:t>Kurzer Text zum Bild</a:t>
            </a:r>
          </a:p>
        </p:txBody>
      </p:sp>
      <p:sp>
        <p:nvSpPr>
          <p:cNvPr id="8" name="Bildtext 2"/>
          <p:cNvSpPr>
            <a:spLocks noGrp="1"/>
          </p:cNvSpPr>
          <p:nvPr>
            <p:ph type="body" idx="51"/>
          </p:nvPr>
        </p:nvSpPr>
        <p:spPr>
          <a:xfrm>
            <a:off x="3240024" y="3822192"/>
            <a:ext cx="2663952" cy="914400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100">
                <a:latin typeface="+mn-lt"/>
              </a:defRPr>
            </a:lvl1pPr>
          </a:lstStyle>
          <a:p>
            <a:r>
              <a:t>Kurzer Text zum Bild</a:t>
            </a:r>
          </a:p>
        </p:txBody>
      </p:sp>
      <p:sp>
        <p:nvSpPr>
          <p:cNvPr id="9" name="Bildtext 3"/>
          <p:cNvSpPr>
            <a:spLocks noGrp="1"/>
          </p:cNvSpPr>
          <p:nvPr>
            <p:ph type="body" idx="52"/>
          </p:nvPr>
        </p:nvSpPr>
        <p:spPr>
          <a:xfrm>
            <a:off x="6132576" y="3822192"/>
            <a:ext cx="2663952" cy="914400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100">
                <a:latin typeface="+mn-lt"/>
              </a:defRPr>
            </a:lvl1pPr>
          </a:lstStyle>
          <a:p>
            <a:r>
              <a:t>Kurzer Text zum Bild</a:t>
            </a:r>
          </a:p>
        </p:txBody>
      </p:sp>
      <p:sp>
        <p:nvSpPr>
          <p:cNvPr id="912" name="Bildquelle"/>
          <p:cNvSpPr>
            <a:spLocks noGrp="1"/>
          </p:cNvSpPr>
          <p:nvPr>
            <p:ph type="body" sz="quarter" idx="60" hasCustomPrompt="1"/>
          </p:nvPr>
        </p:nvSpPr>
        <p:spPr>
          <a:xfrm>
            <a:off x="5596024" y="4834498"/>
            <a:ext cx="3200000" cy="273844"/>
          </a:xfrm>
          <a:prstGeom prst="rect">
            <a:avLst/>
          </a:prstGeom>
          <a:noFill/>
        </p:spPr>
        <p:txBody>
          <a:bodyPr lIns="54000" tIns="0" rIns="54000" bIns="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de-AT" dirty="0"/>
              <a:t>Bilder: KI-generiert mit Microsoft Copilot</a:t>
            </a:r>
          </a:p>
        </p:txBody>
      </p:sp>
    </p:spTree>
    <p:extLst>
      <p:ext uri="{BB962C8B-B14F-4D97-AF65-F5344CB8AC3E}">
        <p14:creationId xmlns:p14="http://schemas.microsoft.com/office/powerpoint/2010/main" val="3694727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ier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pic>
        <p:nvPicPr>
          <p:cNvPr id="7" name="Logo Almgrün">
            <a:extLst>
              <a:ext uri="{FF2B5EF4-FFF2-40B4-BE49-F238E27FC236}">
                <a16:creationId xmlns:a16="http://schemas.microsoft.com/office/drawing/2014/main" id="{E855E8EA-40DA-0D81-A27A-6AB9C2E68286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  <p:sp>
        <p:nvSpPr>
          <p:cNvPr id="912" name="Bild 1"/>
          <p:cNvSpPr>
            <a:spLocks noGrp="1"/>
          </p:cNvSpPr>
          <p:nvPr>
            <p:ph type="pic" idx="20"/>
          </p:nvPr>
        </p:nvSpPr>
        <p:spPr>
          <a:xfrm>
            <a:off x="347472" y="1325880"/>
            <a:ext cx="1940814" cy="1828800"/>
          </a:xfrm>
          <a:prstGeom prst="rect">
            <a:avLst/>
          </a:prstGeom>
        </p:spPr>
        <p:txBody>
          <a:bodyPr/>
          <a:lstStyle/>
          <a:p>
            <a:r>
              <a:rPr lang="de-AT"/>
              <a:t>Bild</a:t>
            </a:r>
          </a:p>
        </p:txBody>
      </p:sp>
      <p:sp>
        <p:nvSpPr>
          <p:cNvPr id="913" name="Bildtitel 1"/>
          <p:cNvSpPr>
            <a:spLocks noGrp="1"/>
          </p:cNvSpPr>
          <p:nvPr>
            <p:ph type="body" idx="30"/>
          </p:nvPr>
        </p:nvSpPr>
        <p:spPr>
          <a:xfrm>
            <a:off x="347472" y="3246120"/>
            <a:ext cx="1940814" cy="329184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3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t>Bildtitel</a:t>
            </a:r>
          </a:p>
        </p:txBody>
      </p:sp>
      <p:sp>
        <p:nvSpPr>
          <p:cNvPr id="914" name="Bild 2"/>
          <p:cNvSpPr>
            <a:spLocks noGrp="1"/>
          </p:cNvSpPr>
          <p:nvPr>
            <p:ph type="pic" idx="21"/>
          </p:nvPr>
        </p:nvSpPr>
        <p:spPr>
          <a:xfrm>
            <a:off x="2516886" y="1325880"/>
            <a:ext cx="1940814" cy="1828800"/>
          </a:xfrm>
          <a:prstGeom prst="rect">
            <a:avLst/>
          </a:prstGeom>
        </p:spPr>
        <p:txBody>
          <a:bodyPr/>
          <a:lstStyle/>
          <a:p>
            <a:r>
              <a:rPr lang="de-AT"/>
              <a:t>Bild</a:t>
            </a:r>
          </a:p>
        </p:txBody>
      </p:sp>
      <p:sp>
        <p:nvSpPr>
          <p:cNvPr id="915" name="Bildtitel 2"/>
          <p:cNvSpPr>
            <a:spLocks noGrp="1"/>
          </p:cNvSpPr>
          <p:nvPr>
            <p:ph type="body" idx="31"/>
          </p:nvPr>
        </p:nvSpPr>
        <p:spPr>
          <a:xfrm>
            <a:off x="2516886" y="3246120"/>
            <a:ext cx="1940814" cy="329184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3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t>Bildtitel</a:t>
            </a:r>
          </a:p>
        </p:txBody>
      </p:sp>
      <p:sp>
        <p:nvSpPr>
          <p:cNvPr id="916" name="Bild 3"/>
          <p:cNvSpPr>
            <a:spLocks noGrp="1"/>
          </p:cNvSpPr>
          <p:nvPr>
            <p:ph type="pic" idx="22"/>
          </p:nvPr>
        </p:nvSpPr>
        <p:spPr>
          <a:xfrm>
            <a:off x="4686300" y="1325880"/>
            <a:ext cx="1940814" cy="1828800"/>
          </a:xfrm>
          <a:prstGeom prst="rect">
            <a:avLst/>
          </a:prstGeom>
        </p:spPr>
        <p:txBody>
          <a:bodyPr/>
          <a:lstStyle/>
          <a:p>
            <a:r>
              <a:rPr lang="de-AT"/>
              <a:t>Bild</a:t>
            </a:r>
          </a:p>
        </p:txBody>
      </p:sp>
      <p:sp>
        <p:nvSpPr>
          <p:cNvPr id="917" name="Bildtitel 3"/>
          <p:cNvSpPr>
            <a:spLocks noGrp="1"/>
          </p:cNvSpPr>
          <p:nvPr>
            <p:ph type="body" idx="32"/>
          </p:nvPr>
        </p:nvSpPr>
        <p:spPr>
          <a:xfrm>
            <a:off x="4686300" y="3246120"/>
            <a:ext cx="1940814" cy="329184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3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t>Bildtitel</a:t>
            </a:r>
          </a:p>
        </p:txBody>
      </p:sp>
      <p:sp>
        <p:nvSpPr>
          <p:cNvPr id="918" name="Bild 4"/>
          <p:cNvSpPr>
            <a:spLocks noGrp="1"/>
          </p:cNvSpPr>
          <p:nvPr>
            <p:ph type="pic" idx="23"/>
          </p:nvPr>
        </p:nvSpPr>
        <p:spPr>
          <a:xfrm>
            <a:off x="6855714" y="1325880"/>
            <a:ext cx="1940814" cy="1828800"/>
          </a:xfrm>
          <a:prstGeom prst="rect">
            <a:avLst/>
          </a:prstGeom>
        </p:spPr>
        <p:txBody>
          <a:bodyPr/>
          <a:lstStyle/>
          <a:p>
            <a:r>
              <a:rPr lang="de-AT"/>
              <a:t>Bild</a:t>
            </a:r>
          </a:p>
        </p:txBody>
      </p:sp>
      <p:sp>
        <p:nvSpPr>
          <p:cNvPr id="919" name="Bildtitel 4"/>
          <p:cNvSpPr>
            <a:spLocks noGrp="1"/>
          </p:cNvSpPr>
          <p:nvPr>
            <p:ph type="body" idx="33"/>
          </p:nvPr>
        </p:nvSpPr>
        <p:spPr>
          <a:xfrm>
            <a:off x="6855714" y="3246120"/>
            <a:ext cx="1940814" cy="329184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3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t>Bildtitel</a:t>
            </a:r>
          </a:p>
        </p:txBody>
      </p:sp>
      <p:sp>
        <p:nvSpPr>
          <p:cNvPr id="6" name="Bildtext 1"/>
          <p:cNvSpPr>
            <a:spLocks noGrp="1"/>
          </p:cNvSpPr>
          <p:nvPr>
            <p:ph type="body" idx="50"/>
          </p:nvPr>
        </p:nvSpPr>
        <p:spPr>
          <a:xfrm>
            <a:off x="347472" y="3593592"/>
            <a:ext cx="1940814" cy="914400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100">
                <a:latin typeface="+mn-lt"/>
              </a:defRPr>
            </a:lvl1pPr>
          </a:lstStyle>
          <a:p>
            <a:r>
              <a:t>Kurzer Text zum Bild</a:t>
            </a:r>
          </a:p>
        </p:txBody>
      </p:sp>
      <p:sp>
        <p:nvSpPr>
          <p:cNvPr id="8" name="Bildtext 2"/>
          <p:cNvSpPr>
            <a:spLocks noGrp="1"/>
          </p:cNvSpPr>
          <p:nvPr>
            <p:ph type="body" idx="51"/>
          </p:nvPr>
        </p:nvSpPr>
        <p:spPr>
          <a:xfrm>
            <a:off x="2516886" y="3593592"/>
            <a:ext cx="1940814" cy="914400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100">
                <a:latin typeface="+mn-lt"/>
              </a:defRPr>
            </a:lvl1pPr>
          </a:lstStyle>
          <a:p>
            <a:r>
              <a:t>Kurzer Text zum Bild</a:t>
            </a:r>
          </a:p>
        </p:txBody>
      </p:sp>
      <p:sp>
        <p:nvSpPr>
          <p:cNvPr id="9" name="Bildtext 3"/>
          <p:cNvSpPr>
            <a:spLocks noGrp="1"/>
          </p:cNvSpPr>
          <p:nvPr>
            <p:ph type="body" idx="52"/>
          </p:nvPr>
        </p:nvSpPr>
        <p:spPr>
          <a:xfrm>
            <a:off x="4686300" y="3593592"/>
            <a:ext cx="1940814" cy="914400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100">
                <a:latin typeface="+mn-lt"/>
              </a:defRPr>
            </a:lvl1pPr>
          </a:lstStyle>
          <a:p>
            <a:r>
              <a:t>Kurzer Text zum Bild</a:t>
            </a:r>
          </a:p>
        </p:txBody>
      </p:sp>
      <p:sp>
        <p:nvSpPr>
          <p:cNvPr id="10" name="Bildtext 4"/>
          <p:cNvSpPr>
            <a:spLocks noGrp="1"/>
          </p:cNvSpPr>
          <p:nvPr>
            <p:ph type="body" idx="53"/>
          </p:nvPr>
        </p:nvSpPr>
        <p:spPr>
          <a:xfrm>
            <a:off x="6855714" y="3593592"/>
            <a:ext cx="1940814" cy="914400"/>
          </a:xfrm>
          <a:prstGeom prst="rect">
            <a:avLst/>
          </a:prstGeom>
        </p:spPr>
        <p:txBody>
          <a:bodyPr lIns="72000" tIns="36000" rIns="72000" bIns="36000">
            <a:normAutofit/>
          </a:bodyPr>
          <a:lstStyle>
            <a:lvl1pPr marL="0" indent="0">
              <a:buNone/>
              <a:defRPr sz="1100">
                <a:latin typeface="+mn-lt"/>
              </a:defRPr>
            </a:lvl1pPr>
          </a:lstStyle>
          <a:p>
            <a:r>
              <a:t>Kurzer Text zum Bild</a:t>
            </a:r>
          </a:p>
        </p:txBody>
      </p:sp>
      <p:sp>
        <p:nvSpPr>
          <p:cNvPr id="920" name="Bildquelle"/>
          <p:cNvSpPr>
            <a:spLocks noGrp="1"/>
          </p:cNvSpPr>
          <p:nvPr>
            <p:ph type="body" sz="quarter" idx="60" hasCustomPrompt="1"/>
          </p:nvPr>
        </p:nvSpPr>
        <p:spPr>
          <a:xfrm>
            <a:off x="5596024" y="4834498"/>
            <a:ext cx="3200000" cy="273844"/>
          </a:xfrm>
          <a:prstGeom prst="rect">
            <a:avLst/>
          </a:prstGeom>
          <a:noFill/>
        </p:spPr>
        <p:txBody>
          <a:bodyPr lIns="54000" tIns="0" rIns="54000" bIns="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de-AT" dirty="0"/>
              <a:t>Bilder: KI-generiert mit Microsoft Copilot</a:t>
            </a:r>
          </a:p>
        </p:txBody>
      </p:sp>
    </p:spTree>
    <p:extLst>
      <p:ext uri="{BB962C8B-B14F-4D97-AF65-F5344CB8AC3E}">
        <p14:creationId xmlns:p14="http://schemas.microsoft.com/office/powerpoint/2010/main" val="3694727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ethoden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sp>
        <p:nvSpPr>
          <p:cNvPr id="2001" name="Aktivität"/>
          <p:cNvSpPr>
            <a:spLocks noGrp="1"/>
          </p:cNvSpPr>
          <p:nvPr>
            <p:ph type="body" idx="24"/>
          </p:nvPr>
        </p:nvSpPr>
        <p:spPr>
          <a:xfrm>
            <a:off x="347472" y="274320"/>
            <a:ext cx="5120640" cy="25603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12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AT"/>
              <a:t>Aktivität 1</a:t>
            </a:r>
          </a:p>
        </p:txBody>
      </p:sp>
      <p:sp>
        <p:nvSpPr>
          <p:cNvPr id="2002" name="Titel"/>
          <p:cNvSpPr>
            <a:spLocks noGrp="1"/>
          </p:cNvSpPr>
          <p:nvPr>
            <p:ph type="title"/>
          </p:nvPr>
        </p:nvSpPr>
        <p:spPr>
          <a:xfrm>
            <a:off x="347472" y="530352"/>
            <a:ext cx="5120640" cy="56692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6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AT"/>
              <a:t>Name der Methode</a:t>
            </a:r>
          </a:p>
        </p:txBody>
      </p:sp>
      <p:sp>
        <p:nvSpPr>
          <p:cNvPr id="2003" name="Nummer 01."/>
          <p:cNvSpPr txBox="1"/>
          <p:nvPr userDrawn="1"/>
        </p:nvSpPr>
        <p:spPr>
          <a:xfrm>
            <a:off x="347472" y="1188720"/>
            <a:ext cx="1097280" cy="4572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r>
              <a:rPr lang="de-AT" sz="2800" b="1">
                <a:solidFill>
                  <a:schemeClr val="accent1"/>
                </a:solidFill>
                <a:latin typeface="+mn-lt"/>
              </a:rPr>
              <a:t>01.</a:t>
            </a:r>
          </a:p>
        </p:txBody>
      </p:sp>
      <p:sp>
        <p:nvSpPr>
          <p:cNvPr id="2004" name="Nummer 02."/>
          <p:cNvSpPr txBox="1"/>
          <p:nvPr userDrawn="1"/>
        </p:nvSpPr>
        <p:spPr>
          <a:xfrm>
            <a:off x="3017520" y="1188720"/>
            <a:ext cx="1097280" cy="457200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r>
              <a:rPr lang="de-AT" sz="2800" b="1">
                <a:solidFill>
                  <a:schemeClr val="accent1"/>
                </a:solidFill>
                <a:latin typeface="+mn-lt"/>
              </a:rPr>
              <a:t>02.</a:t>
            </a:r>
          </a:p>
        </p:txBody>
      </p:sp>
      <p:sp>
        <p:nvSpPr>
          <p:cNvPr id="2005" name="Schritt 01"/>
          <p:cNvSpPr>
            <a:spLocks noGrp="1"/>
          </p:cNvSpPr>
          <p:nvPr>
            <p:ph type="body" idx="21"/>
          </p:nvPr>
        </p:nvSpPr>
        <p:spPr>
          <a:xfrm>
            <a:off x="347472" y="1719072"/>
            <a:ext cx="2468880" cy="10972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1000" b="0">
                <a:solidFill>
                  <a:schemeClr val="tx1"/>
                </a:solidFill>
                <a:latin typeface="+mn-lt"/>
              </a:defRPr>
            </a:lvl2pPr>
          </a:lstStyle>
          <a:p>
            <a:r>
              <a:rPr lang="de-AT"/>
              <a:t>Was die Gruppe tut</a:t>
            </a:r>
          </a:p>
        </p:txBody>
      </p:sp>
      <p:sp>
        <p:nvSpPr>
          <p:cNvPr id="2006" name="Schritt 02"/>
          <p:cNvSpPr>
            <a:spLocks noGrp="1"/>
          </p:cNvSpPr>
          <p:nvPr>
            <p:ph type="body" idx="22"/>
          </p:nvPr>
        </p:nvSpPr>
        <p:spPr>
          <a:xfrm>
            <a:off x="3017520" y="1719072"/>
            <a:ext cx="2468880" cy="10972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1300" b="1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1000" b="0">
                <a:solidFill>
                  <a:schemeClr val="tx1"/>
                </a:solidFill>
                <a:latin typeface="+mn-lt"/>
              </a:defRPr>
            </a:lvl2pPr>
          </a:lstStyle>
          <a:p>
            <a:r>
              <a:rPr lang="de-AT"/>
              <a:t>Was als Nächstes kommt</a:t>
            </a:r>
          </a:p>
        </p:txBody>
      </p:sp>
      <p:sp>
        <p:nvSpPr>
          <p:cNvPr id="2007" name="Überschrift unten"/>
          <p:cNvSpPr>
            <a:spLocks noGrp="1"/>
          </p:cNvSpPr>
          <p:nvPr>
            <p:ph type="body" idx="25"/>
          </p:nvPr>
        </p:nvSpPr>
        <p:spPr>
          <a:xfrm>
            <a:off x="347472" y="2926080"/>
            <a:ext cx="5120640" cy="4572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de-AT"/>
              <a:t>Fragestellung:</a:t>
            </a:r>
          </a:p>
        </p:txBody>
      </p:sp>
      <p:sp>
        <p:nvSpPr>
          <p:cNvPr id="2008" name="Frage"/>
          <p:cNvSpPr>
            <a:spLocks noGrp="1"/>
          </p:cNvSpPr>
          <p:nvPr>
            <p:ph type="body" idx="26"/>
          </p:nvPr>
        </p:nvSpPr>
        <p:spPr>
          <a:xfrm>
            <a:off x="347472" y="3456432"/>
            <a:ext cx="5120640" cy="56692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13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AT"/>
              <a:t>Die Frage an die Gruppe</a:t>
            </a:r>
          </a:p>
        </p:txBody>
      </p:sp>
      <p:sp>
        <p:nvSpPr>
          <p:cNvPr id="2009" name="Wozu"/>
          <p:cNvSpPr>
            <a:spLocks noGrp="1"/>
          </p:cNvSpPr>
          <p:nvPr>
            <p:ph type="body" idx="27"/>
          </p:nvPr>
        </p:nvSpPr>
        <p:spPr>
          <a:xfrm>
            <a:off x="347472" y="4069080"/>
            <a:ext cx="5120640" cy="6858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AT"/>
              <a:t>Wozu: warum diese Übung wirkt</a:t>
            </a:r>
          </a:p>
        </p:txBody>
      </p:sp>
      <p:sp>
        <p:nvSpPr>
          <p:cNvPr id="2010" name="Bild"/>
          <p:cNvSpPr>
            <a:spLocks noGrp="1"/>
          </p:cNvSpPr>
          <p:nvPr>
            <p:ph type="pic" idx="20"/>
          </p:nvPr>
        </p:nvSpPr>
        <p:spPr>
          <a:xfrm>
            <a:off x="5760720" y="0"/>
            <a:ext cx="3383280" cy="5143500"/>
          </a:xfrm>
          <a:prstGeom prst="rect">
            <a:avLst/>
          </a:prstGeom>
        </p:spPr>
        <p:txBody>
          <a:bodyPr/>
          <a:lstStyle/>
          <a:p>
            <a:r>
              <a:rPr lang="de-AT"/>
              <a:t>None</a:t>
            </a:r>
          </a:p>
        </p:txBody>
      </p:sp>
      <p:sp>
        <p:nvSpPr>
          <p:cNvPr id="2011" name="Dauer"/>
          <p:cNvSpPr>
            <a:spLocks noGrp="1"/>
          </p:cNvSpPr>
          <p:nvPr>
            <p:ph type="body" idx="23"/>
          </p:nvPr>
        </p:nvSpPr>
        <p:spPr>
          <a:xfrm>
            <a:off x="5943600" y="4206240"/>
            <a:ext cx="3017520" cy="640080"/>
          </a:xfrm>
          <a:prstGeom prst="rect">
            <a:avLst/>
          </a:prstGeom>
          <a:effectLst>
            <a:outerShdw blurRad="50800" dist="19050" dir="2700000" algn="tl" rotWithShape="0">
              <a:prstClr val="black">
                <a:alpha val="45000"/>
              </a:prstClr>
            </a:outerShdw>
          </a:effectLst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AT"/>
              <a:t>5 Minuten</a:t>
            </a:r>
          </a:p>
        </p:txBody>
      </p:sp>
      <p:sp>
        <p:nvSpPr>
          <p:cNvPr id="2012" name="Bildquelle"/>
          <p:cNvSpPr>
            <a:spLocks noGrp="1"/>
          </p:cNvSpPr>
          <p:nvPr>
            <p:ph type="body" sz="quarter" idx="60" hasCustomPrompt="1"/>
          </p:nvPr>
        </p:nvSpPr>
        <p:spPr>
          <a:xfrm>
            <a:off x="7194000" y="4953500"/>
            <a:ext cx="1950000" cy="190000"/>
          </a:xfrm>
          <a:prstGeom prst="rect">
            <a:avLst/>
          </a:prstGeom>
          <a:solidFill>
            <a:schemeClr val="bg2">
              <a:alpha val="85000"/>
            </a:schemeClr>
          </a:solidFill>
        </p:spPr>
        <p:txBody>
          <a:bodyPr lIns="54000" tIns="0" rIns="540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AT" dirty="0"/>
              <a:t>Bild: KI-generiert mit Microsoft Copilot</a:t>
            </a:r>
          </a:p>
        </p:txBody>
      </p:sp>
    </p:spTree>
    <p:extLst>
      <p:ext uri="{BB962C8B-B14F-4D97-AF65-F5344CB8AC3E}">
        <p14:creationId xmlns:p14="http://schemas.microsoft.com/office/powerpoint/2010/main" val="36947273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Zeitstrah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pic>
        <p:nvPicPr>
          <p:cNvPr id="7" name="Logo Almgrün">
            <a:extLst>
              <a:ext uri="{FF2B5EF4-FFF2-40B4-BE49-F238E27FC236}">
                <a16:creationId xmlns:a16="http://schemas.microsoft.com/office/drawing/2014/main" id="{E855E8EA-40DA-0D81-A27A-6AB9C2E68286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  <p:cxnSp>
        <p:nvCxnSpPr>
          <p:cNvPr id="924" name="Zeitlinie"/>
          <p:cNvCxnSpPr/>
          <p:nvPr userDrawn="1"/>
        </p:nvCxnSpPr>
        <p:spPr>
          <a:xfrm>
            <a:off x="548640" y="2651760"/>
            <a:ext cx="8046720" cy="0"/>
          </a:xfrm>
          <a:prstGeom prst="line">
            <a:avLst/>
          </a:prstGeom>
          <a:ln w="38100">
            <a:solidFill>
              <a:schemeClr val="accent1"/>
            </a:solidFill>
          </a:ln>
        </p:spPr>
      </p:cxnSp>
      <p:sp>
        <p:nvSpPr>
          <p:cNvPr id="925" name="Station 1"/>
          <p:cNvSpPr/>
          <p:nvPr userDrawn="1"/>
        </p:nvSpPr>
        <p:spPr>
          <a:xfrm>
            <a:off x="795528" y="2532888"/>
            <a:ext cx="237744" cy="2377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AT"/>
          </a:p>
        </p:txBody>
      </p:sp>
      <p:sp>
        <p:nvSpPr>
          <p:cNvPr id="926" name="Zeitpunkt 1"/>
          <p:cNvSpPr>
            <a:spLocks noGrp="1"/>
          </p:cNvSpPr>
          <p:nvPr>
            <p:ph type="body" idx="30"/>
          </p:nvPr>
        </p:nvSpPr>
        <p:spPr>
          <a:xfrm>
            <a:off x="91440" y="1371600"/>
            <a:ext cx="1645920" cy="1051560"/>
          </a:xfrm>
          <a:prstGeom prst="rect">
            <a:avLst/>
          </a:prstGeom>
        </p:spPr>
        <p:txBody>
          <a:bodyPr lIns="72000" tIns="36000" rIns="72000" bIns="36000" anchor="b">
            <a:normAutofit/>
          </a:bodyPr>
          <a:lstStyle>
            <a:lvl1pPr marL="0" indent="0" algn="ctr">
              <a:buNone/>
              <a:defRPr sz="14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AT" dirty="0"/>
              <a:t>Zeitpunkt</a:t>
            </a:r>
          </a:p>
        </p:txBody>
      </p:sp>
      <p:sp>
        <p:nvSpPr>
          <p:cNvPr id="927" name="Text 1"/>
          <p:cNvSpPr>
            <a:spLocks noGrp="1"/>
          </p:cNvSpPr>
          <p:nvPr>
            <p:ph type="body" idx="40"/>
          </p:nvPr>
        </p:nvSpPr>
        <p:spPr>
          <a:xfrm>
            <a:off x="91440" y="2880360"/>
            <a:ext cx="1645920" cy="173736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 algn="ctr"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Was hier passiert</a:t>
            </a:r>
          </a:p>
        </p:txBody>
      </p:sp>
      <p:sp>
        <p:nvSpPr>
          <p:cNvPr id="928" name="Station 2"/>
          <p:cNvSpPr/>
          <p:nvPr userDrawn="1"/>
        </p:nvSpPr>
        <p:spPr>
          <a:xfrm>
            <a:off x="2624328" y="2532888"/>
            <a:ext cx="237744" cy="2377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AT"/>
          </a:p>
        </p:txBody>
      </p:sp>
      <p:sp>
        <p:nvSpPr>
          <p:cNvPr id="929" name="Zeitpunkt 2"/>
          <p:cNvSpPr>
            <a:spLocks noGrp="1"/>
          </p:cNvSpPr>
          <p:nvPr>
            <p:ph type="body" idx="31"/>
          </p:nvPr>
        </p:nvSpPr>
        <p:spPr>
          <a:xfrm>
            <a:off x="1920240" y="1371600"/>
            <a:ext cx="1645920" cy="1051560"/>
          </a:xfrm>
          <a:prstGeom prst="rect">
            <a:avLst/>
          </a:prstGeom>
        </p:spPr>
        <p:txBody>
          <a:bodyPr lIns="72000" tIns="36000" rIns="72000" bIns="36000" anchor="b">
            <a:normAutofit/>
          </a:bodyPr>
          <a:lstStyle>
            <a:lvl1pPr marL="0" indent="0" algn="ctr">
              <a:buNone/>
              <a:defRPr sz="14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AT" dirty="0"/>
              <a:t>Zeitpunkt</a:t>
            </a:r>
          </a:p>
        </p:txBody>
      </p:sp>
      <p:sp>
        <p:nvSpPr>
          <p:cNvPr id="930" name="Text 2"/>
          <p:cNvSpPr>
            <a:spLocks noGrp="1"/>
          </p:cNvSpPr>
          <p:nvPr>
            <p:ph type="body" idx="41"/>
          </p:nvPr>
        </p:nvSpPr>
        <p:spPr>
          <a:xfrm>
            <a:off x="1920240" y="2880360"/>
            <a:ext cx="1645920" cy="173736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 algn="ctr"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Was hier passiert</a:t>
            </a:r>
          </a:p>
        </p:txBody>
      </p:sp>
      <p:sp>
        <p:nvSpPr>
          <p:cNvPr id="931" name="Station 3"/>
          <p:cNvSpPr/>
          <p:nvPr userDrawn="1"/>
        </p:nvSpPr>
        <p:spPr>
          <a:xfrm>
            <a:off x="4453128" y="2532888"/>
            <a:ext cx="237744" cy="2377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AT"/>
          </a:p>
        </p:txBody>
      </p:sp>
      <p:sp>
        <p:nvSpPr>
          <p:cNvPr id="932" name="Zeitpunkt 3"/>
          <p:cNvSpPr>
            <a:spLocks noGrp="1"/>
          </p:cNvSpPr>
          <p:nvPr>
            <p:ph type="body" idx="32"/>
          </p:nvPr>
        </p:nvSpPr>
        <p:spPr>
          <a:xfrm>
            <a:off x="3749040" y="1371600"/>
            <a:ext cx="1645920" cy="1051560"/>
          </a:xfrm>
          <a:prstGeom prst="rect">
            <a:avLst/>
          </a:prstGeom>
        </p:spPr>
        <p:txBody>
          <a:bodyPr lIns="72000" tIns="36000" rIns="72000" bIns="36000" anchor="b">
            <a:normAutofit/>
          </a:bodyPr>
          <a:lstStyle>
            <a:lvl1pPr marL="0" indent="0" algn="ctr">
              <a:buNone/>
              <a:defRPr sz="14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AT" dirty="0"/>
              <a:t>Zeitpunkt</a:t>
            </a:r>
          </a:p>
        </p:txBody>
      </p:sp>
      <p:sp>
        <p:nvSpPr>
          <p:cNvPr id="933" name="Text 3"/>
          <p:cNvSpPr>
            <a:spLocks noGrp="1"/>
          </p:cNvSpPr>
          <p:nvPr>
            <p:ph type="body" idx="42"/>
          </p:nvPr>
        </p:nvSpPr>
        <p:spPr>
          <a:xfrm>
            <a:off x="3749040" y="2880360"/>
            <a:ext cx="1645920" cy="173736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 algn="ctr"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Was hier passiert</a:t>
            </a:r>
          </a:p>
        </p:txBody>
      </p:sp>
      <p:sp>
        <p:nvSpPr>
          <p:cNvPr id="934" name="Station 4"/>
          <p:cNvSpPr/>
          <p:nvPr userDrawn="1"/>
        </p:nvSpPr>
        <p:spPr>
          <a:xfrm>
            <a:off x="6281928" y="2532888"/>
            <a:ext cx="237744" cy="2377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AT"/>
          </a:p>
        </p:txBody>
      </p:sp>
      <p:sp>
        <p:nvSpPr>
          <p:cNvPr id="935" name="Zeitpunkt 4"/>
          <p:cNvSpPr>
            <a:spLocks noGrp="1"/>
          </p:cNvSpPr>
          <p:nvPr>
            <p:ph type="body" idx="33"/>
          </p:nvPr>
        </p:nvSpPr>
        <p:spPr>
          <a:xfrm>
            <a:off x="5577840" y="1371600"/>
            <a:ext cx="1645920" cy="1051560"/>
          </a:xfrm>
          <a:prstGeom prst="rect">
            <a:avLst/>
          </a:prstGeom>
        </p:spPr>
        <p:txBody>
          <a:bodyPr lIns="72000" tIns="36000" rIns="72000" bIns="36000" anchor="b">
            <a:normAutofit/>
          </a:bodyPr>
          <a:lstStyle>
            <a:lvl1pPr marL="0" indent="0" algn="ctr">
              <a:buNone/>
              <a:defRPr sz="14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AT" dirty="0"/>
              <a:t>Zeitpunkt</a:t>
            </a:r>
          </a:p>
        </p:txBody>
      </p:sp>
      <p:sp>
        <p:nvSpPr>
          <p:cNvPr id="936" name="Text 4"/>
          <p:cNvSpPr>
            <a:spLocks noGrp="1"/>
          </p:cNvSpPr>
          <p:nvPr>
            <p:ph type="body" idx="43"/>
          </p:nvPr>
        </p:nvSpPr>
        <p:spPr>
          <a:xfrm>
            <a:off x="5577840" y="2880360"/>
            <a:ext cx="1645920" cy="173736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 algn="ctr"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Was hier passiert</a:t>
            </a:r>
          </a:p>
        </p:txBody>
      </p:sp>
      <p:sp>
        <p:nvSpPr>
          <p:cNvPr id="937" name="Station 5"/>
          <p:cNvSpPr/>
          <p:nvPr userDrawn="1"/>
        </p:nvSpPr>
        <p:spPr>
          <a:xfrm>
            <a:off x="8110728" y="2532888"/>
            <a:ext cx="237744" cy="2377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AT"/>
          </a:p>
        </p:txBody>
      </p:sp>
      <p:sp>
        <p:nvSpPr>
          <p:cNvPr id="938" name="Zeitpunkt 5"/>
          <p:cNvSpPr>
            <a:spLocks noGrp="1"/>
          </p:cNvSpPr>
          <p:nvPr>
            <p:ph type="body" idx="34"/>
          </p:nvPr>
        </p:nvSpPr>
        <p:spPr>
          <a:xfrm>
            <a:off x="7406640" y="1371600"/>
            <a:ext cx="1645920" cy="1051560"/>
          </a:xfrm>
          <a:prstGeom prst="rect">
            <a:avLst/>
          </a:prstGeom>
        </p:spPr>
        <p:txBody>
          <a:bodyPr lIns="72000" tIns="36000" rIns="72000" bIns="36000" anchor="b">
            <a:normAutofit/>
          </a:bodyPr>
          <a:lstStyle>
            <a:lvl1pPr marL="0" indent="0" algn="ctr">
              <a:buNone/>
              <a:defRPr sz="14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AT" dirty="0"/>
              <a:t>Zeitpunkt</a:t>
            </a:r>
          </a:p>
        </p:txBody>
      </p:sp>
      <p:sp>
        <p:nvSpPr>
          <p:cNvPr id="939" name="Text 5"/>
          <p:cNvSpPr>
            <a:spLocks noGrp="1"/>
          </p:cNvSpPr>
          <p:nvPr>
            <p:ph type="body" idx="44"/>
          </p:nvPr>
        </p:nvSpPr>
        <p:spPr>
          <a:xfrm>
            <a:off x="7406640" y="2880360"/>
            <a:ext cx="1645920" cy="173736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 algn="ctr"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Was hier passiert</a:t>
            </a:r>
          </a:p>
        </p:txBody>
      </p:sp>
    </p:spTree>
    <p:extLst>
      <p:ext uri="{BB962C8B-B14F-4D97-AF65-F5344CB8AC3E}">
        <p14:creationId xmlns:p14="http://schemas.microsoft.com/office/powerpoint/2010/main" val="36947273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Weg mit Stati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pic>
        <p:nvPicPr>
          <p:cNvPr id="7" name="Logo Almgrün">
            <a:extLst>
              <a:ext uri="{FF2B5EF4-FFF2-40B4-BE49-F238E27FC236}">
                <a16:creationId xmlns:a16="http://schemas.microsoft.com/office/drawing/2014/main" id="{E855E8EA-40DA-0D81-A27A-6AB9C2E68286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  <p:sp>
        <p:nvSpPr>
          <p:cNvPr id="940" name="Weg"/>
          <p:cNvSpPr/>
          <p:nvPr userDrawn="1"/>
        </p:nvSpPr>
        <p:spPr>
          <a:xfrm>
            <a:off x="731520" y="1097280"/>
            <a:ext cx="7772400" cy="3383280"/>
          </a:xfrm>
          <a:custGeom>
            <a:avLst/>
            <a:gdLst/>
            <a:ahLst/>
            <a:cxnLst/>
            <a:rect l="0" t="0" r="r" b="b"/>
            <a:pathLst>
              <a:path w="7772400" h="3383280" fill="none">
                <a:moveTo>
                  <a:pt x="0" y="3108960"/>
                </a:moveTo>
                <a:cubicBezTo>
                  <a:pt x="1051560" y="3108960"/>
                  <a:pt x="1051560" y="1920240"/>
                  <a:pt x="2103120" y="1920240"/>
                </a:cubicBezTo>
                <a:cubicBezTo>
                  <a:pt x="3154680" y="1920240"/>
                  <a:pt x="3154680" y="2743200"/>
                  <a:pt x="4206240" y="2743200"/>
                </a:cubicBezTo>
                <a:cubicBezTo>
                  <a:pt x="5303520" y="2743200"/>
                  <a:pt x="5303520" y="914400"/>
                  <a:pt x="6400800" y="914400"/>
                </a:cubicBezTo>
                <a:cubicBezTo>
                  <a:pt x="7086600" y="914400"/>
                  <a:pt x="7086600" y="274320"/>
                  <a:pt x="7772400" y="274320"/>
                </a:cubicBezTo>
              </a:path>
            </a:pathLst>
          </a:custGeom>
          <a:noFill/>
          <a:ln w="38100" cap="rnd">
            <a:solidFill>
              <a:schemeClr val="accent1"/>
            </a:solidFill>
            <a:prstDash val="dash"/>
          </a:ln>
        </p:spPr>
        <p:txBody>
          <a:bodyPr/>
          <a:lstStyle/>
          <a:p>
            <a:endParaRPr lang="de-AT"/>
          </a:p>
        </p:txBody>
      </p:sp>
      <p:sp>
        <p:nvSpPr>
          <p:cNvPr id="941" name="Stecknadel 1"/>
          <p:cNvSpPr/>
          <p:nvPr userDrawn="1"/>
        </p:nvSpPr>
        <p:spPr>
          <a:xfrm rot="8100000">
            <a:off x="585216" y="3822192"/>
            <a:ext cx="292608" cy="292608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AT"/>
          </a:p>
        </p:txBody>
      </p:sp>
      <p:sp>
        <p:nvSpPr>
          <p:cNvPr id="942" name="Station 1"/>
          <p:cNvSpPr>
            <a:spLocks noGrp="1"/>
          </p:cNvSpPr>
          <p:nvPr>
            <p:ph type="body" idx="30"/>
          </p:nvPr>
        </p:nvSpPr>
        <p:spPr>
          <a:xfrm>
            <a:off x="640080" y="4251960"/>
            <a:ext cx="1920240" cy="86868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Station: kurzer Text</a:t>
            </a:r>
          </a:p>
        </p:txBody>
      </p:sp>
      <p:sp>
        <p:nvSpPr>
          <p:cNvPr id="943" name="Stecknadel 2"/>
          <p:cNvSpPr/>
          <p:nvPr userDrawn="1"/>
        </p:nvSpPr>
        <p:spPr>
          <a:xfrm rot="8100000">
            <a:off x="2688336" y="2633472"/>
            <a:ext cx="292608" cy="292608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AT"/>
          </a:p>
        </p:txBody>
      </p:sp>
      <p:sp>
        <p:nvSpPr>
          <p:cNvPr id="944" name="Station 2"/>
          <p:cNvSpPr>
            <a:spLocks noGrp="1"/>
          </p:cNvSpPr>
          <p:nvPr>
            <p:ph type="body" idx="31"/>
          </p:nvPr>
        </p:nvSpPr>
        <p:spPr>
          <a:xfrm>
            <a:off x="2743200" y="1691640"/>
            <a:ext cx="1920240" cy="86868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Station: kurzer Text</a:t>
            </a:r>
          </a:p>
        </p:txBody>
      </p:sp>
      <p:sp>
        <p:nvSpPr>
          <p:cNvPr id="945" name="Stecknadel 3"/>
          <p:cNvSpPr/>
          <p:nvPr userDrawn="1"/>
        </p:nvSpPr>
        <p:spPr>
          <a:xfrm rot="8100000">
            <a:off x="4791456" y="3456432"/>
            <a:ext cx="292608" cy="292608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AT"/>
          </a:p>
        </p:txBody>
      </p:sp>
      <p:sp>
        <p:nvSpPr>
          <p:cNvPr id="946" name="Station 3"/>
          <p:cNvSpPr>
            <a:spLocks noGrp="1"/>
          </p:cNvSpPr>
          <p:nvPr>
            <p:ph type="body" idx="32"/>
          </p:nvPr>
        </p:nvSpPr>
        <p:spPr>
          <a:xfrm>
            <a:off x="4846320" y="3886200"/>
            <a:ext cx="1920240" cy="86868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Station: kurzer Text</a:t>
            </a:r>
          </a:p>
        </p:txBody>
      </p:sp>
      <p:sp>
        <p:nvSpPr>
          <p:cNvPr id="947" name="Stecknadel 4"/>
          <p:cNvSpPr/>
          <p:nvPr userDrawn="1"/>
        </p:nvSpPr>
        <p:spPr>
          <a:xfrm rot="8100000">
            <a:off x="6986016" y="1627632"/>
            <a:ext cx="292608" cy="292608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AT"/>
          </a:p>
        </p:txBody>
      </p:sp>
      <p:sp>
        <p:nvSpPr>
          <p:cNvPr id="948" name="Station 4"/>
          <p:cNvSpPr>
            <a:spLocks noGrp="1"/>
          </p:cNvSpPr>
          <p:nvPr>
            <p:ph type="body" idx="33"/>
          </p:nvPr>
        </p:nvSpPr>
        <p:spPr>
          <a:xfrm>
            <a:off x="7040880" y="685800"/>
            <a:ext cx="1920240" cy="86868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Station: kurzer Text</a:t>
            </a:r>
          </a:p>
        </p:txBody>
      </p:sp>
    </p:spTree>
    <p:extLst>
      <p:ext uri="{BB962C8B-B14F-4D97-AF65-F5344CB8AC3E}">
        <p14:creationId xmlns:p14="http://schemas.microsoft.com/office/powerpoint/2010/main" val="36947273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roz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  <p:pic>
        <p:nvPicPr>
          <p:cNvPr id="7" name="Logo Almgrün">
            <a:extLst>
              <a:ext uri="{FF2B5EF4-FFF2-40B4-BE49-F238E27FC236}">
                <a16:creationId xmlns:a16="http://schemas.microsoft.com/office/drawing/2014/main" id="{E855E8EA-40DA-0D81-A27A-6AB9C2E68286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8" y="247650"/>
            <a:ext cx="703792" cy="241300"/>
          </a:xfrm>
          <a:prstGeom prst="rect">
            <a:avLst/>
          </a:prstGeom>
        </p:spPr>
      </p:pic>
      <p:sp>
        <p:nvSpPr>
          <p:cNvPr id="949" name="Schritt 1"/>
          <p:cNvSpPr>
            <a:spLocks noGrp="1"/>
          </p:cNvSpPr>
          <p:nvPr>
            <p:ph type="body" idx="30"/>
          </p:nvPr>
        </p:nvSpPr>
        <p:spPr>
          <a:xfrm>
            <a:off x="347472" y="1463040"/>
            <a:ext cx="2048256" cy="658368"/>
          </a:xfrm>
          <a:prstGeom prst="homePlate">
            <a:avLst/>
          </a:prstGeom>
          <a:noFill/>
          <a:ln w="12700">
            <a:solidFill>
              <a:schemeClr val="accent2"/>
            </a:solidFill>
          </a:ln>
        </p:spPr>
        <p:txBody>
          <a:bodyPr lIns="72000" tIns="36000" rIns="72000" bIns="36000" anchor="ctr">
            <a:normAutofit/>
          </a:bodyPr>
          <a:lstStyle>
            <a:lvl1pPr marL="0" indent="0" algn="ctr">
              <a:buNone/>
              <a:defRPr sz="13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AT" dirty="0"/>
              <a:t>Schritt 1</a:t>
            </a:r>
          </a:p>
        </p:txBody>
      </p:sp>
      <p:sp>
        <p:nvSpPr>
          <p:cNvPr id="950" name="Text 1"/>
          <p:cNvSpPr>
            <a:spLocks noGrp="1"/>
          </p:cNvSpPr>
          <p:nvPr>
            <p:ph type="body" idx="40"/>
          </p:nvPr>
        </p:nvSpPr>
        <p:spPr>
          <a:xfrm>
            <a:off x="457200" y="2377440"/>
            <a:ext cx="1773936" cy="228600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Was in diesem Schritt geschieht</a:t>
            </a:r>
          </a:p>
        </p:txBody>
      </p:sp>
      <p:sp>
        <p:nvSpPr>
          <p:cNvPr id="951" name="Schritt 2"/>
          <p:cNvSpPr>
            <a:spLocks noGrp="1"/>
          </p:cNvSpPr>
          <p:nvPr>
            <p:ph type="body" idx="31"/>
          </p:nvPr>
        </p:nvSpPr>
        <p:spPr>
          <a:xfrm>
            <a:off x="2478024" y="1463040"/>
            <a:ext cx="2048256" cy="658368"/>
          </a:xfrm>
          <a:prstGeom prst="chevron">
            <a:avLst/>
          </a:prstGeom>
          <a:noFill/>
          <a:ln w="12700">
            <a:solidFill>
              <a:schemeClr val="accent2"/>
            </a:solidFill>
          </a:ln>
        </p:spPr>
        <p:txBody>
          <a:bodyPr lIns="72000" tIns="36000" rIns="72000" bIns="36000" anchor="ctr">
            <a:normAutofit/>
          </a:bodyPr>
          <a:lstStyle>
            <a:lvl1pPr marL="0" indent="0" algn="ctr">
              <a:buNone/>
              <a:defRPr sz="13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AT" dirty="0"/>
              <a:t>Schritt 2</a:t>
            </a:r>
          </a:p>
        </p:txBody>
      </p:sp>
      <p:sp>
        <p:nvSpPr>
          <p:cNvPr id="952" name="Text 2"/>
          <p:cNvSpPr>
            <a:spLocks noGrp="1"/>
          </p:cNvSpPr>
          <p:nvPr>
            <p:ph type="body" idx="41"/>
          </p:nvPr>
        </p:nvSpPr>
        <p:spPr>
          <a:xfrm>
            <a:off x="2587752" y="2377440"/>
            <a:ext cx="1773936" cy="228600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Was in diesem Schritt geschieht</a:t>
            </a:r>
          </a:p>
        </p:txBody>
      </p:sp>
      <p:sp>
        <p:nvSpPr>
          <p:cNvPr id="953" name="Schritt 3"/>
          <p:cNvSpPr>
            <a:spLocks noGrp="1"/>
          </p:cNvSpPr>
          <p:nvPr>
            <p:ph type="body" idx="32"/>
          </p:nvPr>
        </p:nvSpPr>
        <p:spPr>
          <a:xfrm>
            <a:off x="4608576" y="1463040"/>
            <a:ext cx="2048256" cy="658368"/>
          </a:xfrm>
          <a:prstGeom prst="chevron">
            <a:avLst/>
          </a:prstGeom>
          <a:noFill/>
          <a:ln w="12700">
            <a:solidFill>
              <a:schemeClr val="accent2"/>
            </a:solidFill>
          </a:ln>
        </p:spPr>
        <p:txBody>
          <a:bodyPr lIns="72000" tIns="36000" rIns="72000" bIns="36000" anchor="ctr">
            <a:normAutofit/>
          </a:bodyPr>
          <a:lstStyle>
            <a:lvl1pPr marL="0" indent="0" algn="ctr">
              <a:buNone/>
              <a:defRPr sz="13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AT" dirty="0"/>
              <a:t>Schritt 3</a:t>
            </a:r>
          </a:p>
        </p:txBody>
      </p:sp>
      <p:sp>
        <p:nvSpPr>
          <p:cNvPr id="954" name="Text 3"/>
          <p:cNvSpPr>
            <a:spLocks noGrp="1"/>
          </p:cNvSpPr>
          <p:nvPr>
            <p:ph type="body" idx="42"/>
          </p:nvPr>
        </p:nvSpPr>
        <p:spPr>
          <a:xfrm>
            <a:off x="4718304" y="2377440"/>
            <a:ext cx="1773936" cy="228600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Was in diesem Schritt geschieht</a:t>
            </a:r>
          </a:p>
        </p:txBody>
      </p:sp>
      <p:sp>
        <p:nvSpPr>
          <p:cNvPr id="955" name="Schritt 4"/>
          <p:cNvSpPr>
            <a:spLocks noGrp="1"/>
          </p:cNvSpPr>
          <p:nvPr>
            <p:ph type="body" idx="33"/>
          </p:nvPr>
        </p:nvSpPr>
        <p:spPr>
          <a:xfrm>
            <a:off x="6739128" y="1463040"/>
            <a:ext cx="2048256" cy="658368"/>
          </a:xfrm>
          <a:prstGeom prst="chevron">
            <a:avLst/>
          </a:prstGeom>
          <a:solidFill>
            <a:schemeClr val="accent2"/>
          </a:solidFill>
          <a:ln w="12700">
            <a:noFill/>
          </a:ln>
        </p:spPr>
        <p:txBody>
          <a:bodyPr lIns="72000" tIns="36000" rIns="72000" bIns="36000" anchor="ctr">
            <a:normAutofit/>
          </a:bodyPr>
          <a:lstStyle>
            <a:lvl1pPr marL="0" indent="0" algn="ctr">
              <a:buNone/>
              <a:defRPr sz="13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AT" dirty="0"/>
              <a:t>Schritt 4</a:t>
            </a:r>
          </a:p>
        </p:txBody>
      </p:sp>
      <p:sp>
        <p:nvSpPr>
          <p:cNvPr id="956" name="Text 4"/>
          <p:cNvSpPr>
            <a:spLocks noGrp="1"/>
          </p:cNvSpPr>
          <p:nvPr>
            <p:ph type="body" idx="43"/>
          </p:nvPr>
        </p:nvSpPr>
        <p:spPr>
          <a:xfrm>
            <a:off x="6848856" y="2377440"/>
            <a:ext cx="1773936" cy="2286000"/>
          </a:xfrm>
          <a:prstGeom prst="rect">
            <a:avLst/>
          </a:prstGeom>
        </p:spPr>
        <p:txBody>
          <a:bodyPr lIns="72000" tIns="36000" rIns="72000" bIns="3600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defRPr sz="1100">
                <a:latin typeface="+mn-lt"/>
              </a:defRPr>
            </a:lvl1pPr>
          </a:lstStyle>
          <a:p>
            <a:r>
              <a:rPr lang="de-AT" dirty="0"/>
              <a:t>Was in diesem Schritt geschieht</a:t>
            </a:r>
          </a:p>
        </p:txBody>
      </p:sp>
    </p:spTree>
    <p:extLst>
      <p:ext uri="{BB962C8B-B14F-4D97-AF65-F5344CB8AC3E}">
        <p14:creationId xmlns:p14="http://schemas.microsoft.com/office/powerpoint/2010/main" val="369472739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7148D-D60C-3359-4AC2-15A43E22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00051"/>
            <a:ext cx="7886700" cy="867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8731C-FCAE-A05A-5A11-57005B86A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52E70-B2DF-717F-6373-70A688FAD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900" y="4834498"/>
            <a:ext cx="296197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215E5-6146-14C5-665E-EF04630D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03196" y="4834498"/>
            <a:ext cx="138158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E84B9605-E3D2-4B36-B1AA-20D772F7FA1E}" type="datetimeFigureOut">
              <a:rPr lang="de-AT" smtClean="0"/>
              <a:t>19.09.2026</a:t>
            </a:fld>
            <a:endParaRPr lang="de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8FA3A-8706-3F4B-41CC-B024431F6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01100" y="4834498"/>
            <a:ext cx="3429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5C0A8CA9-2C2F-4107-B700-44A43BAD5E0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9116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1" r:id="rId2"/>
    <p:sldLayoutId id="2147483665" r:id="rId3"/>
    <p:sldLayoutId id="2147483666" r:id="rId4"/>
    <p:sldLayoutId id="2147483662" r:id="rId5"/>
    <p:sldLayoutId id="2147483670" r:id="rId6"/>
    <p:sldLayoutId id="2147483682" r:id="rId7"/>
    <p:sldLayoutId id="2147483683" r:id="rId8"/>
    <p:sldLayoutId id="2147483679" r:id="rId9"/>
    <p:sldLayoutId id="2147483680" r:id="rId10"/>
    <p:sldLayoutId id="2147483681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350" kern="120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8CB369"/>
          </p15:clr>
        </p15:guide>
        <p15:guide id="2" pos="2808">
          <p15:clr>
            <a:srgbClr val="8CB369"/>
          </p15:clr>
        </p15:guide>
        <p15:guide id="3" pos="4872">
          <p15:clr>
            <a:srgbClr val="8CB369"/>
          </p15:clr>
        </p15:guide>
        <p15:guide id="4" pos="5160">
          <p15:clr>
            <a:srgbClr val="8CB369"/>
          </p15:clr>
        </p15:guide>
        <p15:guide id="5" pos="2520">
          <p15:clr>
            <a:srgbClr val="8CB369"/>
          </p15:clr>
        </p15:guide>
        <p15:guide id="6" pos="4584">
          <p15:clr>
            <a:srgbClr val="8CB369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jpe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.jpe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4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3.jpeg"/><Relationship Id="rId3" Type="http://schemas.openxmlformats.org/officeDocument/2006/relationships/image" Target="../media/image7.jpeg"/><Relationship Id="rId4" Type="http://schemas.openxmlformats.org/officeDocument/2006/relationships/image" Target="../media/image9.jpeg"/><Relationship Id="rId5" Type="http://schemas.openxmlformats.org/officeDocument/2006/relationships/image" Target="../media/image8.jpe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0.jpe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5D309F-14F5-B2C0-EAEF-055FD325DF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/>
              <a:t>Gesundheit gemeinsam gestalten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75E89BE-93DE-E8A9-D89D-CE15011521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Untertitel oder Anlass  |  Bereich  |  Datum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594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Gesundheit gemeinsam gestalten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Untertitel oder Anlass | Bereich | Datum</a:t>
            </a:r>
          </a:p>
        </p:txBody>
      </p:sp>
      <p:pic>
        <p:nvPicPr>
          <p:cNvPr id="4" name="Picture Placeholder 3" descr="almgruen_01_titel_team.pn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0788" b="20788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idx="60" sz="quarter"/>
          </p:nvPr>
        </p:nvSpPr>
        <p:spPr/>
        <p:txBody>
          <a:bodyPr/>
          <a:lstStyle/>
          <a:p>
            <a:r>
              <a:t>Bild: KI-generiert mit Microsoft Copilot</a:t>
            </a:r>
          </a:p>
        </p:txBody>
      </p:sp>
    </p:spTree>
    <p:extLst>
      <p:ext uri="{BB962C8B-B14F-4D97-AF65-F5344CB8AC3E}">
        <p14:creationId xmlns:p14="http://schemas.microsoft.com/office/powerpoint/2010/main" val="99364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2EA81-D26F-673D-0D65-1AFA4CCC2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Ausgangslage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8E11208-73FA-10D9-3E5B-9F64C3D4E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/>
              <a:t>Was wir bisher wissen</a:t>
            </a:r>
          </a:p>
        </p:txBody>
      </p:sp>
    </p:spTree>
    <p:extLst>
      <p:ext uri="{BB962C8B-B14F-4D97-AF65-F5344CB8AC3E}">
        <p14:creationId xmlns:p14="http://schemas.microsoft.com/office/powerpoint/2010/main" val="913507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1A97C0-1FC5-FBB5-42F6-DF995DA93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B23C15-3863-A0C3-3DC2-38FAA0DA630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/>
              <a:t>Ausgangslage</a:t>
            </a:r>
          </a:p>
          <a:p>
            <a:r>
              <a:rPr lang="de-DE"/>
              <a:t>Was wir vorschlagen</a:t>
            </a:r>
          </a:p>
          <a:p>
            <a:r>
              <a:rPr lang="de-DE"/>
              <a:t>Zahlen im Überblick</a:t>
            </a:r>
          </a:p>
          <a:p>
            <a:r>
              <a:rPr lang="de-DE"/>
              <a:t>Nächste Schritte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11068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5CFB38-7A37-9894-5516-552F2626E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Ausgangslage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2F3CF1-3BB9-5112-2D37-CC574912B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Der erste Punkt nennt eine Maßnahme.</a:t>
            </a:r>
          </a:p>
          <a:p>
            <a:r>
              <a:rPr lang="de-DE"/>
              <a:t>Der zweite Punkt sagt, wer sie umsetzt.</a:t>
            </a:r>
          </a:p>
          <a:p>
            <a:r>
              <a:rPr lang="de-DE"/>
              <a:t>Der dritte Punkt nennt den Zeitpunkt.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6000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Mit Bild</a:t>
            </a:r>
          </a:p>
        </p:txBody>
      </p:sp>
      <p:pic>
        <p:nvPicPr>
          <p:cNvPr id="3" name="Picture Placeholder 2" descr="almgruen_03_flipchart.pn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6962" r="2696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Das Bild steht rechts neben dem Text.</a:t>
            </a:r>
          </a:p>
          <a:p>
            <a:r>
              <a:t>Hier ein eigenes Bild einsetzen.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60" sz="quarter"/>
          </p:nvPr>
        </p:nvSpPr>
        <p:spPr/>
        <p:txBody>
          <a:bodyPr/>
          <a:lstStyle/>
          <a:p>
            <a:r>
              <a:t>Bild: KI-generiert mit Microsoft Copilot</a:t>
            </a:r>
          </a:p>
        </p:txBody>
      </p:sp>
    </p:spTree>
    <p:extLst>
      <p:ext uri="{BB962C8B-B14F-4D97-AF65-F5344CB8AC3E}">
        <p14:creationId xmlns:p14="http://schemas.microsoft.com/office/powerpoint/2010/main" val="4070277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1684AD-2B7F-8AC9-B22B-3E006866B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Zwei Spalten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374F0E-5AFF-ED3A-DDB5-25F086C98B6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AT" dirty="0"/>
              <a:t>Linke Spalte</a:t>
            </a:r>
            <a:endParaRPr lang="de-DE" dirty="0"/>
          </a:p>
          <a:p>
            <a:r>
              <a:rPr lang="de-AT" dirty="0"/>
              <a:t>Zweiter Punkt</a:t>
            </a:r>
            <a:endParaRPr lang="de-AT" dirty="0">
              <a:cs typeface="Segoe UI"/>
            </a:endParaRP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E1536D6-A930-EE2D-6EDB-048002C595DB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AT" dirty="0"/>
              <a:t>Rechte Spalte</a:t>
            </a:r>
            <a:endParaRPr lang="de-DE"/>
          </a:p>
          <a:p>
            <a:r>
              <a:rPr lang="de-AT" dirty="0"/>
              <a:t>Zweiter Punkt</a:t>
            </a:r>
            <a:endParaRPr lang="de-AT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81380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C2B5FA-BAFE-D001-109F-044115BAA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Vergleich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F560E69-3EF6-044A-FD55-0DF242A11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/>
              <a:t>Heute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C7D7343-7CA2-5569-0697-68DFF606F85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DE"/>
              <a:t>Wie es bisher läuft</a:t>
            </a:r>
          </a:p>
          <a:p>
            <a:r>
              <a:rPr lang="de-DE"/>
              <a:t>Zweiter Punkt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B0D4309-7803-0872-8B0F-25DB526C62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AT"/>
              <a:t>Künftig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E32F542-5925-79E2-A74E-00F1054B8236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/>
              <a:t>Was sich ändert</a:t>
            </a:r>
          </a:p>
          <a:p>
            <a:r>
              <a:rPr lang="de-DE"/>
              <a:t>Zweiter Punkt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39920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047D95-767E-8A12-528F-747A11F50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Mitarbeitende im Gesundheitszentrum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69661A-0E80-DA40-ECAF-2E32ABB310D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AT"/>
              <a:t>180</a:t>
            </a:r>
          </a:p>
        </p:txBody>
      </p:sp>
    </p:spTree>
    <p:extLst>
      <p:ext uri="{BB962C8B-B14F-4D97-AF65-F5344CB8AC3E}">
        <p14:creationId xmlns:p14="http://schemas.microsoft.com/office/powerpoint/2010/main" val="2977527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7C3141-0F9B-6943-7BB3-91189DA5D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6B1971-01FF-9B90-24D4-6968E9C9578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/>
              <a:t>Eine Aussage, die hängen bleibt.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1694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2D15BD-D492-F04C-74BC-6B239908E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Name, Funktion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402476-1718-0C64-6595-5FB9DEDF7BC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de-DE"/>
              <a:t>Ein Zitat gibt einer Aussage Gewicht.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21576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0E3BD8-22B8-505A-2D70-860DEAF03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Nur Titel</a:t>
            </a:r>
          </a:p>
        </p:txBody>
      </p:sp>
    </p:spTree>
    <p:extLst>
      <p:ext uri="{BB962C8B-B14F-4D97-AF65-F5344CB8AC3E}">
        <p14:creationId xmlns:p14="http://schemas.microsoft.com/office/powerpoint/2010/main" val="2348160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392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46205A-0C32-FC28-1151-B72515B50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Gesundheit gestalten wir gemeinsam, Schritt für Schritt.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4247FC-277F-864F-9A26-68DB375189D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de-AT"/>
              <a:t>Ansprechperson</a:t>
            </a:r>
          </a:p>
          <a:p>
            <a:r>
              <a:rPr lang="de-AT"/>
              <a:t>Telefon und E-Mail</a:t>
            </a:r>
          </a:p>
        </p:txBody>
      </p:sp>
    </p:spTree>
    <p:extLst>
      <p:ext uri="{BB962C8B-B14F-4D97-AF65-F5344CB8AC3E}">
        <p14:creationId xmlns:p14="http://schemas.microsoft.com/office/powerpoint/2010/main" val="4081577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Dienstübergabe: Zettel wird Protokoll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t>Handschriftliche Notizen auf dem Übergabebogen, drei Kopien je Schicht, Rückfragen per Telefon.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t>Ein Tablet je Station, Einträge mit Zeitstempel, Rückfragen im Kommentar, Auswertung am Monatsende.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t>Bis 30. September 2026: Papier, Kopien, Telefon.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t>Ab 1. Oktober 2026: digital, nachvollziehbar, auswertbar.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Kostenübersicht Digitales Übergabeprotokoll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Plan vom 17. Juni 2026, Ist bis 31. August 2026, Quelle Kostenplan_Digitales_Uebergabeprotokoll_2026.xlsx</a:t>
            </a:r>
          </a:p>
        </p:txBody>
      </p:sp>
      <p:graphicFrame>
        <p:nvGraphicFramePr>
          <p:cNvPr id="4" name="Table Placeholder 3"/>
          <p:cNvGraphicFramePr>
            <a:graphicFrameLocks noGrp="1"/>
          </p:cNvGraphicFramePr>
          <p:nvPr>
            <p:ph type="tbl" sz="half" idx="19"/>
          </p:nvPr>
        </p:nvGraphicFramePr>
        <p:xfrm>
          <a:off x="342900" y="1450000"/>
          <a:ext cx="5500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Abweichung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Tablets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7.800 €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7.680 €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−120 €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Wandhalterungen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640 €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−640 €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Schulung (3 Termine)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2.400 €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1.600 €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−800 €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Software-Lizenzen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6.120 €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3.060 €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−3.060 €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Reserve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1.000 €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110 €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latin typeface="Segoe UI"/>
                        </a:rPr>
                        <a:t>−890 €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t>Ausgaben bis 31. August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t>12.450 €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2"/>
          </p:nvPr>
        </p:nvSpPr>
        <p:spPr/>
        <p:txBody>
          <a:bodyPr/>
          <a:lstStyle/>
          <a:p>
            <a:r>
              <a:t>Plan gesamt 17.960 €. Abweichung −5.510 €, davon 3.060 € Lizenzen, die erst ab Oktober anfallen.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almgruen_05_weg.png"/>
          <p:cNvPicPr>
            <a:picLocks noGrp="1" noChangeAspect="1"/>
          </p:cNvPicPr>
          <p:nvPr>
            <p:ph type="pic" idx="20"/>
          </p:nvPr>
        </p:nvPicPr>
        <p:blipFill>
          <a:blip r:embed="rId2"/>
          <a:srcRect t="7812" b="7812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Ein gutes Meeting beginnt, bevor alle im Raum sind.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t>Zum Einstieg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60" sz="quarter"/>
          </p:nvPr>
        </p:nvSpPr>
        <p:spPr/>
        <p:txBody>
          <a:bodyPr/>
          <a:lstStyle/>
          <a:p>
            <a:r>
              <a:t>Bild: KI-generiert mit Microsoft Copilot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Offene Gespräche brauchen Zeit und einen ruhigen Ort</a:t>
            </a:r>
          </a:p>
        </p:txBody>
      </p:sp>
      <p:pic>
        <p:nvPicPr>
          <p:cNvPr id="3" name="Picture Placeholder 2" descr="almgruen_08_gespraech.png"/>
          <p:cNvPicPr>
            <a:picLocks noGrp="1" noChangeAspect="1"/>
          </p:cNvPicPr>
          <p:nvPr>
            <p:ph type="pic" idx="20"/>
          </p:nvPr>
        </p:nvPicPr>
        <p:blipFill>
          <a:blip r:embed="rId2"/>
          <a:srcRect l="5061" t="1547" r="35708" b="-1547"/>
          <a:stretch>
            <a:fillRect/>
          </a:stretch>
        </p:blipFill>
        <p:spPr>
          <a:xfrm>
            <a:off x="4572000" y="0"/>
            <a:ext cx="4569809" cy="5223080"/>
          </a:xfrm>
        </p:spPr>
      </p:pic>
      <p:sp>
        <p:nvSpPr>
          <p:cNvPr id="4" name="Text Placeholder 3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t>Wer zuhört, erfährt, was im Team wirklich los ist.</a:t>
            </a:r>
          </a:p>
          <a:p>
            <a:r>
              <a:t>Psychologische Sicherheit beginnt im Gespräch zu zweit.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60" sz="quarter"/>
          </p:nvPr>
        </p:nvSpPr>
        <p:spPr/>
        <p:txBody>
          <a:bodyPr/>
          <a:lstStyle/>
          <a:p>
            <a:r>
              <a:t>Bild: KI-generiert mit Microsoft Copilot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Drei Werkzeuge machen ein Meeting sichtbar</a:t>
            </a:r>
          </a:p>
        </p:txBody>
      </p:sp>
      <p:pic>
        <p:nvPicPr>
          <p:cNvPr id="3" name="Picture Placeholder 2" descr="almgruen_03_flipchart.png"/>
          <p:cNvPicPr>
            <a:picLocks noGrp="1" noChangeAspect="1"/>
          </p:cNvPicPr>
          <p:nvPr>
            <p:ph type="pic" idx="20"/>
          </p:nvPr>
        </p:nvPicPr>
        <p:blipFill>
          <a:blip r:embed="rId2"/>
          <a:srcRect l="6840" r="684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t>Flipchart</a:t>
            </a:r>
          </a:p>
        </p:txBody>
      </p:sp>
      <p:pic>
        <p:nvPicPr>
          <p:cNvPr id="5" name="Picture Placeholder 4" descr="almgruen_04_pinnwand.png"/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l="6840" r="6840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t>Pinnwand</a:t>
            </a:r>
          </a:p>
        </p:txBody>
      </p:sp>
      <p:pic>
        <p:nvPicPr>
          <p:cNvPr id="7" name="Picture Placeholder 6" descr="almgruen_06_zeitfenster.png"/>
          <p:cNvPicPr>
            <a:picLocks noGrp="1" noChangeAspect="1"/>
          </p:cNvPicPr>
          <p:nvPr>
            <p:ph type="pic" idx="22"/>
          </p:nvPr>
        </p:nvPicPr>
        <p:blipFill>
          <a:blip r:embed="rId4"/>
          <a:srcRect l="6840" r="6840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t>Zeitfenster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50"/>
          </p:nvPr>
        </p:nvSpPr>
        <p:spPr/>
        <p:txBody>
          <a:bodyPr/>
          <a:lstStyle/>
          <a:p>
            <a:r>
              <a:t>Die Agenda für alle sichtbar.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51"/>
          </p:nvPr>
        </p:nvSpPr>
        <p:spPr/>
        <p:txBody>
          <a:bodyPr/>
          <a:lstStyle/>
          <a:p>
            <a:r>
              <a:t>Ideen und Ergebnisse sammeln.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52"/>
          </p:nvPr>
        </p:nvSpPr>
        <p:spPr/>
        <p:txBody>
          <a:bodyPr/>
          <a:lstStyle/>
          <a:p>
            <a:r>
              <a:t>Zeiten, die alle kennen und einhalten.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60" sz="quarter"/>
          </p:nvPr>
        </p:nvSpPr>
        <p:spPr/>
        <p:txBody>
          <a:bodyPr/>
          <a:lstStyle/>
          <a:p>
            <a:r>
              <a:t>Bilder: KI-generiert mit Microsoft Copilot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Jede Meetingart beantwortet eine eigene Frage</a:t>
            </a:r>
          </a:p>
        </p:txBody>
      </p:sp>
      <p:pic>
        <p:nvPicPr>
          <p:cNvPr id="3" name="Picture Placeholder 2" descr="almgruen_01_titel_team.png"/>
          <p:cNvPicPr>
            <a:picLocks noGrp="1" noChangeAspect="1"/>
          </p:cNvPicPr>
          <p:nvPr>
            <p:ph type="pic" idx="20"/>
          </p:nvPr>
        </p:nvPicPr>
        <p:blipFill>
          <a:blip r:embed="rId2"/>
          <a:srcRect l="14625" r="1462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t>Info-Meeting</a:t>
            </a:r>
          </a:p>
        </p:txBody>
      </p:sp>
      <p:pic>
        <p:nvPicPr>
          <p:cNvPr id="5" name="Picture Placeholder 4" descr="almgruen_04_pinnwand.png"/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l="14625" r="14625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t>Planungs-Meeting</a:t>
            </a:r>
          </a:p>
        </p:txBody>
      </p:sp>
      <p:pic>
        <p:nvPicPr>
          <p:cNvPr id="7" name="Picture Placeholder 6" descr="almgruen_07_ideen.png"/>
          <p:cNvPicPr>
            <a:picLocks noGrp="1" noChangeAspect="1"/>
          </p:cNvPicPr>
          <p:nvPr>
            <p:ph type="pic" idx="22"/>
          </p:nvPr>
        </p:nvPicPr>
        <p:blipFill>
          <a:blip r:embed="rId4"/>
          <a:srcRect l="14625" r="14625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t>Kreativ-Meeting</a:t>
            </a:r>
          </a:p>
        </p:txBody>
      </p:sp>
      <p:pic>
        <p:nvPicPr>
          <p:cNvPr id="9" name="Picture Placeholder 8" descr="almgruen_06_zeitfenster.png"/>
          <p:cNvPicPr>
            <a:picLocks noGrp="1" noChangeAspect="1"/>
          </p:cNvPicPr>
          <p:nvPr>
            <p:ph type="pic" idx="23"/>
          </p:nvPr>
        </p:nvPicPr>
        <p:blipFill>
          <a:blip r:embed="rId5"/>
          <a:srcRect l="14625" r="14625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idx="33"/>
          </p:nvPr>
        </p:nvSpPr>
        <p:spPr/>
        <p:txBody>
          <a:bodyPr/>
          <a:lstStyle/>
          <a:p>
            <a:r>
              <a:t>Optimierungs-Meeting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50"/>
          </p:nvPr>
        </p:nvSpPr>
        <p:spPr/>
        <p:txBody>
          <a:bodyPr/>
          <a:lstStyle/>
          <a:p>
            <a:r>
              <a:t>Wie läuft's?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51"/>
          </p:nvPr>
        </p:nvSpPr>
        <p:spPr/>
        <p:txBody>
          <a:bodyPr/>
          <a:lstStyle/>
          <a:p>
            <a:r>
              <a:t>Wer hat was bis wann zu tun?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52"/>
          </p:nvPr>
        </p:nvSpPr>
        <p:spPr/>
        <p:txBody>
          <a:bodyPr/>
          <a:lstStyle/>
          <a:p>
            <a:r>
              <a:t>Worum geht's?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53"/>
          </p:nvPr>
        </p:nvSpPr>
        <p:spPr/>
        <p:txBody>
          <a:bodyPr/>
          <a:lstStyle/>
          <a:p>
            <a:r>
              <a:t>Wovon mehr, wovon weniger, was kann weg?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idx="60" sz="quarter"/>
          </p:nvPr>
        </p:nvSpPr>
        <p:spPr/>
        <p:txBody>
          <a:bodyPr/>
          <a:lstStyle/>
          <a:p>
            <a:r>
              <a:t>Bilder: KI-generiert mit Microsoft Copilot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r>
              <a:t>Aktivität 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Stand-up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t>Alle stehen im Kreis.</a:t>
            </a:r>
          </a:p>
          <a:p>
            <a:pPr lvl="1"/>
            <a:r>
              <a:t>Jede Person hat eine Minute.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/>
          </p:nvPr>
        </p:nvSpPr>
        <p:spPr/>
        <p:txBody>
          <a:bodyPr/>
          <a:lstStyle/>
          <a:p>
            <a:r>
              <a:t>Drei Fragen reihum.</a:t>
            </a:r>
          </a:p>
          <a:p>
            <a:pPr lvl="1"/>
            <a:r>
              <a:t>Was habe ich erledigt? Was ist als Nächstes geplant? Was hindert mich?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5"/>
          </p:nvPr>
        </p:nvSpPr>
        <p:spPr/>
        <p:txBody>
          <a:bodyPr/>
          <a:lstStyle/>
          <a:p>
            <a:r>
              <a:t>Fragestellung: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6"/>
          </p:nvPr>
        </p:nvSpPr>
        <p:spPr/>
        <p:txBody>
          <a:bodyPr/>
          <a:lstStyle/>
          <a:p>
            <a:r>
              <a:t>Was brauchst Du heute vom Team, um weiterzukommen?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7"/>
          </p:nvPr>
        </p:nvSpPr>
        <p:spPr/>
        <p:txBody>
          <a:bodyPr/>
          <a:lstStyle/>
          <a:p>
            <a:r>
              <a:t>Wozu: Das Stand-up hält alle auf demselben Stand, ohne dass eine lange Besprechung nötig ist. Größere Themen wandern auf die Parkliste.</a:t>
            </a:r>
          </a:p>
        </p:txBody>
      </p:sp>
      <p:pic>
        <p:nvPicPr>
          <p:cNvPr id="9" name="Picture Placeholder 8" descr="almgruen_02_standup.png"/>
          <p:cNvPicPr>
            <a:picLocks noGrp="1" noChangeAspect="1"/>
          </p:cNvPicPr>
          <p:nvPr>
            <p:ph type="pic" idx="20"/>
          </p:nvPr>
        </p:nvPicPr>
        <p:blipFill>
          <a:blip r:embed="rId2"/>
          <a:srcRect l="667" r="667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idx="23"/>
          </p:nvPr>
        </p:nvSpPr>
        <p:spPr/>
        <p:txBody>
          <a:bodyPr/>
          <a:lstStyle/>
          <a:p>
            <a:r>
              <a:t>15 Minuten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60" sz="quarter"/>
          </p:nvPr>
        </p:nvSpPr>
        <p:spPr/>
        <p:txBody>
          <a:bodyPr/>
          <a:lstStyle/>
          <a:p>
            <a:r>
              <a:t>Bild: KI-generiert mit Microsoft Copilot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 vier Wochen zu einer neuen Meetingkultur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t>Woche 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40"/>
          </p:nvPr>
        </p:nvSpPr>
        <p:spPr/>
        <p:txBody>
          <a:bodyPr/>
          <a:lstStyle/>
          <a:p>
            <a:r>
              <a:t>Meetings zählen und Ziele festlegen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t>Woche 2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41"/>
          </p:nvPr>
        </p:nvSpPr>
        <p:spPr/>
        <p:txBody>
          <a:bodyPr/>
          <a:lstStyle/>
          <a:p>
            <a:r>
              <a:t>Rollen verteilen und Agenda-Vorlage testen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t>Woche 3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42"/>
          </p:nvPr>
        </p:nvSpPr>
        <p:spPr/>
        <p:txBody>
          <a:bodyPr/>
          <a:lstStyle/>
          <a:p>
            <a:r>
              <a:t>Stand-up einführen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33"/>
          </p:nvPr>
        </p:nvSpPr>
        <p:spPr/>
        <p:txBody>
          <a:bodyPr/>
          <a:lstStyle/>
          <a:p>
            <a:r>
              <a:t>Woche 4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43"/>
          </p:nvPr>
        </p:nvSpPr>
        <p:spPr/>
        <p:txBody>
          <a:bodyPr/>
          <a:lstStyle/>
          <a:p>
            <a:r>
              <a:t>Erste Retrospektive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34"/>
          </p:nvPr>
        </p:nvSpPr>
        <p:spPr/>
        <p:txBody>
          <a:bodyPr/>
          <a:lstStyle/>
          <a:p>
            <a:r>
              <a:t>Danach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44"/>
          </p:nvPr>
        </p:nvSpPr>
        <p:spPr/>
        <p:txBody>
          <a:bodyPr/>
          <a:lstStyle/>
          <a:p>
            <a:r>
              <a:t>Meeting-Puls jeden Monat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Ein Meeting ist wie eine Reise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t>Die Basics: Ziel und Teilnehmende klären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t>Die Agenda: Ablauf und Zeiten festlegen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t>Das Meeting: Agenda einhalten, Beiträge moderieren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3"/>
          </p:nvPr>
        </p:nvSpPr>
        <p:spPr/>
        <p:txBody>
          <a:bodyPr/>
          <a:lstStyle/>
          <a:p>
            <a:r>
              <a:t>Die Ergebnisse: Wer macht was bis wann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Vier Schritte führen vom Anlass zum Ergebnis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t>Vorbereiten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40"/>
          </p:nvPr>
        </p:nvSpPr>
        <p:spPr/>
        <p:txBody>
          <a:bodyPr/>
          <a:lstStyle/>
          <a:p>
            <a:r>
              <a:t>Ziel und Meetingart festlegen, Teilnehmende auswählen.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t>Einladen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41"/>
          </p:nvPr>
        </p:nvSpPr>
        <p:spPr/>
        <p:txBody>
          <a:bodyPr/>
          <a:lstStyle/>
          <a:p>
            <a:r>
              <a:t>Agenda, Zeiten und Unterlagen mit der Einladung schicken.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t>Durchführen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42"/>
          </p:nvPr>
        </p:nvSpPr>
        <p:spPr/>
        <p:txBody>
          <a:bodyPr/>
          <a:lstStyle/>
          <a:p>
            <a:r>
              <a:t>Rollen verteilen, Agenda einhalten, Ergebnisse festhalten.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33"/>
          </p:nvPr>
        </p:nvSpPr>
        <p:spPr/>
        <p:txBody>
          <a:bodyPr/>
          <a:lstStyle/>
          <a:p>
            <a:r>
              <a:t>Nachbereiten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43"/>
          </p:nvPr>
        </p:nvSpPr>
        <p:spPr/>
        <p:txBody>
          <a:bodyPr/>
          <a:lstStyle/>
          <a:p>
            <a:r>
              <a:t>Protokoll verschicken, Aufgaben nachverfolgen.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oji">
  <a:themeElements>
    <a:clrScheme name="Gesundheitszentrum Almgrün">
      <a:dk1>
        <a:srgbClr val="3B3B36"/>
      </a:dk1>
      <a:lt1>
        <a:sysClr val="window" lastClr="FFFFFF"/>
      </a:lt1>
      <a:dk2>
        <a:srgbClr val="3B3B36"/>
      </a:dk2>
      <a:lt2>
        <a:srgbClr val="F8F5EE"/>
      </a:lt2>
      <a:accent1>
        <a:srgbClr val="8CB369"/>
      </a:accent1>
      <a:accent2>
        <a:srgbClr val="2F5D4A"/>
      </a:accent2>
      <a:accent3>
        <a:srgbClr val="F1EBDD"/>
      </a:accent3>
      <a:accent4>
        <a:srgbClr val="2F5D4A"/>
      </a:accent4>
      <a:accent5>
        <a:srgbClr val="D9D3C2"/>
      </a:accent5>
      <a:accent6>
        <a:srgbClr val="3B3B36"/>
      </a:accent6>
      <a:hlink>
        <a:srgbClr val="2F5D4A"/>
      </a:hlink>
      <a:folHlink>
        <a:srgbClr val="2F5D4A"/>
      </a:folHlink>
    </a:clrScheme>
    <a:fontScheme name="Gesundheitszentrum Almgrün">
      <a:majorFont>
        <a:latin typeface="Georgia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mgrün_Foliendesign_2026" id="{492EE527-731F-4170-B024-D2BE951DB409}" vid="{EB5DF9D0-5C11-4E9E-B3EA-82208D6A67C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Almgrün_Foliendesign_2026</Template>
  <TotalTime>0</TotalTime>
  <Words>131</Words>
  <Application>Microsoft Office PowerPoint</Application>
  <PresentationFormat>On-screen Show (16:9)</PresentationFormat>
  <Paragraphs>39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Shoji</vt:lpstr>
      <vt:lpstr>Gesundheit gemeinsam gestalten</vt:lpstr>
      <vt:lpstr>Gesundheit gemeinsam gestalten</vt:lpstr>
      <vt:lpstr>Ausgangslage</vt:lpstr>
      <vt:lpstr>Agenda</vt:lpstr>
      <vt:lpstr>Ausgangslage</vt:lpstr>
      <vt:lpstr>Mit Bild</vt:lpstr>
      <vt:lpstr>Zwei Spalten</vt:lpstr>
      <vt:lpstr>Vergleich</vt:lpstr>
      <vt:lpstr>Mitarbeitende im Gesundheitszentrum</vt:lpstr>
      <vt:lpstr>PowerPoint Presentation</vt:lpstr>
      <vt:lpstr>Name, Funktion</vt:lpstr>
      <vt:lpstr>Nur Titel</vt:lpstr>
      <vt:lpstr>PowerPoint Presentation</vt:lpstr>
      <vt:lpstr>Gesundheit gestalten wir gemeinsam, Schritt für Schritt.</vt:lpstr>
      <vt:lpstr>Dienstübergabe: Zettel wird Protokoll</vt:lpstr>
      <vt:lpstr>Kostenübersicht Digitales Übergabeprotokoll</vt:lpstr>
      <vt:lpstr>Ein gutes Meeting beginnt, bevor alle im Raum sind.</vt:lpstr>
      <vt:lpstr>Offene Gespräche brauchen Zeit und einen ruhigen Ort</vt:lpstr>
      <vt:lpstr>Drei Werkzeuge machen ein Meeting sichtbar</vt:lpstr>
      <vt:lpstr>Jede Meetingart beantwortet eine eigene Frage</vt:lpstr>
      <vt:lpstr>Stand-up</vt:lpstr>
      <vt:lpstr>In vier Wochen zu einer neuen Meetingkultur</vt:lpstr>
      <vt:lpstr>Ein Meeting ist wie eine Reise</vt:lpstr>
      <vt:lpstr>Vier Schritte führen vom Anlass zum Ergebnis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Monika Keil</dc:creator>
  <cp:lastModifiedBy>Monika Keil</cp:lastModifiedBy>
  <cp:revision>6</cp:revision>
  <dcterms:created xsi:type="dcterms:W3CDTF">2026-09-01T18:57:27Z</dcterms:created>
  <dcterms:modified xsi:type="dcterms:W3CDTF">2026-09-19T18:38:25Z</dcterms:modified>
</cp:coreProperties>
</file>